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60" r:id="rId2"/>
    <p:sldId id="261" r:id="rId3"/>
    <p:sldId id="263" r:id="rId4"/>
    <p:sldId id="265" r:id="rId5"/>
    <p:sldId id="266" r:id="rId6"/>
    <p:sldId id="267" r:id="rId7"/>
    <p:sldId id="268" r:id="rId8"/>
    <p:sldId id="269" r:id="rId9"/>
    <p:sldId id="270" r:id="rId10"/>
    <p:sldId id="283" r:id="rId11"/>
    <p:sldId id="272" r:id="rId12"/>
    <p:sldId id="273" r:id="rId13"/>
    <p:sldId id="271" r:id="rId14"/>
    <p:sldId id="274" r:id="rId15"/>
    <p:sldId id="282" r:id="rId16"/>
    <p:sldId id="275" r:id="rId17"/>
    <p:sldId id="276" r:id="rId18"/>
    <p:sldId id="278" r:id="rId19"/>
    <p:sldId id="279" r:id="rId20"/>
    <p:sldId id="280" r:id="rId21"/>
    <p:sldId id="277"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876"/>
    <a:srgbClr val="265275"/>
    <a:srgbClr val="436488"/>
    <a:srgbClr val="61727F"/>
    <a:srgbClr val="32597C"/>
    <a:srgbClr val="557496"/>
    <a:srgbClr val="E7D6A6"/>
    <a:srgbClr val="265F92"/>
    <a:srgbClr val="2F76B7"/>
    <a:srgbClr val="377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02" d="100"/>
          <a:sy n="102" d="100"/>
        </p:scale>
        <p:origin x="138"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zh-CN" dirty="0">
                <a:solidFill>
                  <a:srgbClr val="013876"/>
                </a:solidFill>
              </a:rPr>
              <a:t>图表标题</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Q</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 1</c:v>
                </c:pt>
                <c:pt idx="1">
                  <c:v>A 2</c:v>
                </c:pt>
                <c:pt idx="2">
                  <c:v>A 3</c:v>
                </c:pt>
                <c:pt idx="3">
                  <c:v>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41E-4A07-846E-609EB0073BD6}"/>
            </c:ext>
          </c:extLst>
        </c:ser>
        <c:ser>
          <c:idx val="1"/>
          <c:order val="1"/>
          <c:tx>
            <c:strRef>
              <c:f>Sheet1!$C$1</c:f>
              <c:strCache>
                <c:ptCount val="1"/>
                <c:pt idx="0">
                  <c:v>W</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 1</c:v>
                </c:pt>
                <c:pt idx="1">
                  <c:v>A 2</c:v>
                </c:pt>
                <c:pt idx="2">
                  <c:v>A 3</c:v>
                </c:pt>
                <c:pt idx="3">
                  <c:v>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41E-4A07-846E-609EB0073BD6}"/>
            </c:ext>
          </c:extLst>
        </c:ser>
        <c:ser>
          <c:idx val="2"/>
          <c:order val="2"/>
          <c:tx>
            <c:strRef>
              <c:f>Sheet1!$D$1</c:f>
              <c:strCache>
                <c:ptCount val="1"/>
                <c:pt idx="0">
                  <c:v>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 1</c:v>
                </c:pt>
                <c:pt idx="1">
                  <c:v>A 2</c:v>
                </c:pt>
                <c:pt idx="2">
                  <c:v>A 3</c:v>
                </c:pt>
                <c:pt idx="3">
                  <c:v>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41E-4A07-846E-609EB0073BD6}"/>
            </c:ext>
          </c:extLst>
        </c:ser>
        <c:dLbls>
          <c:dLblPos val="outEnd"/>
          <c:showLegendKey val="0"/>
          <c:showVal val="1"/>
          <c:showCatName val="0"/>
          <c:showSerName val="0"/>
          <c:showPercent val="0"/>
          <c:showBubbleSize val="0"/>
        </c:dLbls>
        <c:gapWidth val="100"/>
        <c:overlap val="-24"/>
        <c:axId val="39314775"/>
        <c:axId val="39310095"/>
      </c:barChart>
      <c:catAx>
        <c:axId val="3931477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9310095"/>
        <c:crosses val="autoZero"/>
        <c:auto val="1"/>
        <c:lblAlgn val="ctr"/>
        <c:lblOffset val="100"/>
        <c:noMultiLvlLbl val="0"/>
      </c:catAx>
      <c:valAx>
        <c:axId val="3931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9314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CAD4A-070B-4585-B704-0E2B16CCFF2A}" type="doc">
      <dgm:prSet loTypeId="urn:microsoft.com/office/officeart/2005/8/layout/gear1" loCatId="cycle" qsTypeId="urn:microsoft.com/office/officeart/2005/8/quickstyle/simple5" qsCatId="simple" csTypeId="urn:microsoft.com/office/officeart/2005/8/colors/accent5_4" csCatId="accent5" phldr="1"/>
      <dgm:spPr/>
    </dgm:pt>
    <dgm:pt modelId="{538B76C7-3673-4AEB-A822-3FFC96FDC15A}">
      <dgm:prSet phldrT="[文本]"/>
      <dgm:spPr/>
      <dgm:t>
        <a:bodyPr/>
        <a:lstStyle/>
        <a:p>
          <a:r>
            <a:rPr lang="en-US" altLang="zh-CN" dirty="0"/>
            <a:t>A</a:t>
          </a:r>
          <a:endParaRPr lang="zh-CN" altLang="en-US" dirty="0"/>
        </a:p>
      </dgm:t>
    </dgm:pt>
    <dgm:pt modelId="{DBB8B526-4B1F-47A0-9BB2-F8B684EE59C9}" type="parTrans" cxnId="{1E5A2DBD-9AF2-4D31-93F5-8AE415230288}">
      <dgm:prSet/>
      <dgm:spPr/>
      <dgm:t>
        <a:bodyPr/>
        <a:lstStyle/>
        <a:p>
          <a:endParaRPr lang="zh-CN" altLang="en-US"/>
        </a:p>
      </dgm:t>
    </dgm:pt>
    <dgm:pt modelId="{37178855-7E49-49D1-9392-64FEFE8DB296}" type="sibTrans" cxnId="{1E5A2DBD-9AF2-4D31-93F5-8AE415230288}">
      <dgm:prSet/>
      <dgm:spPr/>
      <dgm:t>
        <a:bodyPr/>
        <a:lstStyle/>
        <a:p>
          <a:endParaRPr lang="zh-CN" altLang="en-US"/>
        </a:p>
      </dgm:t>
    </dgm:pt>
    <dgm:pt modelId="{985ADA93-F6E3-4C21-8A62-FEF5EFC94094}">
      <dgm:prSet phldrT="[文本]"/>
      <dgm:spPr/>
      <dgm:t>
        <a:bodyPr/>
        <a:lstStyle/>
        <a:p>
          <a:r>
            <a:rPr lang="en-US" altLang="zh-CN" dirty="0"/>
            <a:t>B</a:t>
          </a:r>
          <a:endParaRPr lang="zh-CN" altLang="en-US" dirty="0"/>
        </a:p>
      </dgm:t>
    </dgm:pt>
    <dgm:pt modelId="{B226556C-F15B-4AD6-89AC-5E316A6DAAD9}" type="parTrans" cxnId="{C5DCB51F-B4AA-490B-AE52-1B16E2D9CCA2}">
      <dgm:prSet/>
      <dgm:spPr/>
      <dgm:t>
        <a:bodyPr/>
        <a:lstStyle/>
        <a:p>
          <a:endParaRPr lang="zh-CN" altLang="en-US"/>
        </a:p>
      </dgm:t>
    </dgm:pt>
    <dgm:pt modelId="{C5369499-B6E5-40E8-9A9B-BC41CFA5474C}" type="sibTrans" cxnId="{C5DCB51F-B4AA-490B-AE52-1B16E2D9CCA2}">
      <dgm:prSet/>
      <dgm:spPr/>
      <dgm:t>
        <a:bodyPr/>
        <a:lstStyle/>
        <a:p>
          <a:endParaRPr lang="zh-CN" altLang="en-US"/>
        </a:p>
      </dgm:t>
    </dgm:pt>
    <dgm:pt modelId="{6934C9A1-AC0D-4CEE-9932-DCB35BD2E32C}">
      <dgm:prSet phldrT="[文本]"/>
      <dgm:spPr/>
      <dgm:t>
        <a:bodyPr/>
        <a:lstStyle/>
        <a:p>
          <a:r>
            <a:rPr lang="en-US" altLang="zh-CN" dirty="0"/>
            <a:t>C</a:t>
          </a:r>
          <a:endParaRPr lang="zh-CN" altLang="en-US" dirty="0"/>
        </a:p>
      </dgm:t>
    </dgm:pt>
    <dgm:pt modelId="{7B98E6D9-F971-4A7C-B7D1-54399AAB08F8}" type="parTrans" cxnId="{C22114D2-2AED-44C7-A8B2-0C43E45F751C}">
      <dgm:prSet/>
      <dgm:spPr/>
      <dgm:t>
        <a:bodyPr/>
        <a:lstStyle/>
        <a:p>
          <a:endParaRPr lang="zh-CN" altLang="en-US"/>
        </a:p>
      </dgm:t>
    </dgm:pt>
    <dgm:pt modelId="{DF8FD73A-4444-4FA4-8F09-BF97C6E0CBF0}" type="sibTrans" cxnId="{C22114D2-2AED-44C7-A8B2-0C43E45F751C}">
      <dgm:prSet/>
      <dgm:spPr/>
      <dgm:t>
        <a:bodyPr/>
        <a:lstStyle/>
        <a:p>
          <a:endParaRPr lang="zh-CN" altLang="en-US"/>
        </a:p>
      </dgm:t>
    </dgm:pt>
    <dgm:pt modelId="{D120B1E3-AC73-4AA1-B608-4ECD8A230EEA}" type="pres">
      <dgm:prSet presAssocID="{83ECAD4A-070B-4585-B704-0E2B16CCFF2A}" presName="composite" presStyleCnt="0">
        <dgm:presLayoutVars>
          <dgm:chMax val="3"/>
          <dgm:animLvl val="lvl"/>
          <dgm:resizeHandles val="exact"/>
        </dgm:presLayoutVars>
      </dgm:prSet>
      <dgm:spPr/>
    </dgm:pt>
    <dgm:pt modelId="{A30C561D-12BB-4986-B2BB-0D1028F12675}" type="pres">
      <dgm:prSet presAssocID="{538B76C7-3673-4AEB-A822-3FFC96FDC15A}" presName="gear1" presStyleLbl="node1" presStyleIdx="0" presStyleCnt="3">
        <dgm:presLayoutVars>
          <dgm:chMax val="1"/>
          <dgm:bulletEnabled val="1"/>
        </dgm:presLayoutVars>
      </dgm:prSet>
      <dgm:spPr/>
    </dgm:pt>
    <dgm:pt modelId="{BE94C3D4-E113-4784-A76C-0F7CD510123F}" type="pres">
      <dgm:prSet presAssocID="{538B76C7-3673-4AEB-A822-3FFC96FDC15A}" presName="gear1srcNode" presStyleLbl="node1" presStyleIdx="0" presStyleCnt="3"/>
      <dgm:spPr/>
    </dgm:pt>
    <dgm:pt modelId="{71046E37-DC2C-4733-AA2D-7140DE2372D0}" type="pres">
      <dgm:prSet presAssocID="{538B76C7-3673-4AEB-A822-3FFC96FDC15A}" presName="gear1dstNode" presStyleLbl="node1" presStyleIdx="0" presStyleCnt="3"/>
      <dgm:spPr/>
    </dgm:pt>
    <dgm:pt modelId="{21485B2C-4107-4C5D-B814-30433A3ABC6D}" type="pres">
      <dgm:prSet presAssocID="{985ADA93-F6E3-4C21-8A62-FEF5EFC94094}" presName="gear2" presStyleLbl="node1" presStyleIdx="1" presStyleCnt="3">
        <dgm:presLayoutVars>
          <dgm:chMax val="1"/>
          <dgm:bulletEnabled val="1"/>
        </dgm:presLayoutVars>
      </dgm:prSet>
      <dgm:spPr/>
    </dgm:pt>
    <dgm:pt modelId="{E3FE9164-0954-482E-B9C3-F1C8487AB92B}" type="pres">
      <dgm:prSet presAssocID="{985ADA93-F6E3-4C21-8A62-FEF5EFC94094}" presName="gear2srcNode" presStyleLbl="node1" presStyleIdx="1" presStyleCnt="3"/>
      <dgm:spPr/>
    </dgm:pt>
    <dgm:pt modelId="{8FB0BF55-D125-42C3-85B6-CFD1206D6449}" type="pres">
      <dgm:prSet presAssocID="{985ADA93-F6E3-4C21-8A62-FEF5EFC94094}" presName="gear2dstNode" presStyleLbl="node1" presStyleIdx="1" presStyleCnt="3"/>
      <dgm:spPr/>
    </dgm:pt>
    <dgm:pt modelId="{DF3D35F7-9503-48BD-BD5D-C940D68F4820}" type="pres">
      <dgm:prSet presAssocID="{6934C9A1-AC0D-4CEE-9932-DCB35BD2E32C}" presName="gear3" presStyleLbl="node1" presStyleIdx="2" presStyleCnt="3"/>
      <dgm:spPr/>
    </dgm:pt>
    <dgm:pt modelId="{5B7B7753-A05C-48CE-B2C9-812BE3A7188A}" type="pres">
      <dgm:prSet presAssocID="{6934C9A1-AC0D-4CEE-9932-DCB35BD2E32C}" presName="gear3tx" presStyleLbl="node1" presStyleIdx="2" presStyleCnt="3">
        <dgm:presLayoutVars>
          <dgm:chMax val="1"/>
          <dgm:bulletEnabled val="1"/>
        </dgm:presLayoutVars>
      </dgm:prSet>
      <dgm:spPr/>
    </dgm:pt>
    <dgm:pt modelId="{02E59636-BD68-4529-B313-BA43CDE52CDE}" type="pres">
      <dgm:prSet presAssocID="{6934C9A1-AC0D-4CEE-9932-DCB35BD2E32C}" presName="gear3srcNode" presStyleLbl="node1" presStyleIdx="2" presStyleCnt="3"/>
      <dgm:spPr/>
    </dgm:pt>
    <dgm:pt modelId="{F3DFA904-F051-4281-9662-6E1C2A543364}" type="pres">
      <dgm:prSet presAssocID="{6934C9A1-AC0D-4CEE-9932-DCB35BD2E32C}" presName="gear3dstNode" presStyleLbl="node1" presStyleIdx="2" presStyleCnt="3"/>
      <dgm:spPr/>
    </dgm:pt>
    <dgm:pt modelId="{5DAF6A35-5E47-4B55-A79A-CCB95A741013}" type="pres">
      <dgm:prSet presAssocID="{37178855-7E49-49D1-9392-64FEFE8DB296}" presName="connector1" presStyleLbl="sibTrans2D1" presStyleIdx="0" presStyleCnt="3"/>
      <dgm:spPr/>
    </dgm:pt>
    <dgm:pt modelId="{36877AF5-6342-43C9-9ABF-DB62DBD71DFC}" type="pres">
      <dgm:prSet presAssocID="{C5369499-B6E5-40E8-9A9B-BC41CFA5474C}" presName="connector2" presStyleLbl="sibTrans2D1" presStyleIdx="1" presStyleCnt="3"/>
      <dgm:spPr/>
    </dgm:pt>
    <dgm:pt modelId="{F0AC079D-FEEC-47E9-9912-37B21C09B5BF}" type="pres">
      <dgm:prSet presAssocID="{DF8FD73A-4444-4FA4-8F09-BF97C6E0CBF0}" presName="connector3" presStyleLbl="sibTrans2D1" presStyleIdx="2" presStyleCnt="3"/>
      <dgm:spPr/>
    </dgm:pt>
  </dgm:ptLst>
  <dgm:cxnLst>
    <dgm:cxn modelId="{4380680B-A70B-4DCB-A038-F52246186F1C}" type="presOf" srcId="{C5369499-B6E5-40E8-9A9B-BC41CFA5474C}" destId="{36877AF5-6342-43C9-9ABF-DB62DBD71DFC}" srcOrd="0" destOrd="0" presId="urn:microsoft.com/office/officeart/2005/8/layout/gear1"/>
    <dgm:cxn modelId="{F72B130F-A2C2-49B2-A02A-5380A0D044E5}" type="presOf" srcId="{538B76C7-3673-4AEB-A822-3FFC96FDC15A}" destId="{71046E37-DC2C-4733-AA2D-7140DE2372D0}" srcOrd="2" destOrd="0" presId="urn:microsoft.com/office/officeart/2005/8/layout/gear1"/>
    <dgm:cxn modelId="{C5DCB51F-B4AA-490B-AE52-1B16E2D9CCA2}" srcId="{83ECAD4A-070B-4585-B704-0E2B16CCFF2A}" destId="{985ADA93-F6E3-4C21-8A62-FEF5EFC94094}" srcOrd="1" destOrd="0" parTransId="{B226556C-F15B-4AD6-89AC-5E316A6DAAD9}" sibTransId="{C5369499-B6E5-40E8-9A9B-BC41CFA5474C}"/>
    <dgm:cxn modelId="{2FA70939-A486-4EF6-8C2F-A24ADD1A56C7}" type="presOf" srcId="{6934C9A1-AC0D-4CEE-9932-DCB35BD2E32C}" destId="{F3DFA904-F051-4281-9662-6E1C2A543364}" srcOrd="3" destOrd="0" presId="urn:microsoft.com/office/officeart/2005/8/layout/gear1"/>
    <dgm:cxn modelId="{20DDC440-5ADE-4795-9CAC-9F7AF09B96DB}" type="presOf" srcId="{6934C9A1-AC0D-4CEE-9932-DCB35BD2E32C}" destId="{5B7B7753-A05C-48CE-B2C9-812BE3A7188A}" srcOrd="1" destOrd="0" presId="urn:microsoft.com/office/officeart/2005/8/layout/gear1"/>
    <dgm:cxn modelId="{8AB22752-0784-4DBE-BE8A-B89BBAA571FB}" type="presOf" srcId="{538B76C7-3673-4AEB-A822-3FFC96FDC15A}" destId="{BE94C3D4-E113-4784-A76C-0F7CD510123F}" srcOrd="1" destOrd="0" presId="urn:microsoft.com/office/officeart/2005/8/layout/gear1"/>
    <dgm:cxn modelId="{9711AF9B-03FB-44AD-AF2A-F7A6F10D3FC6}" type="presOf" srcId="{6934C9A1-AC0D-4CEE-9932-DCB35BD2E32C}" destId="{DF3D35F7-9503-48BD-BD5D-C940D68F4820}" srcOrd="0" destOrd="0" presId="urn:microsoft.com/office/officeart/2005/8/layout/gear1"/>
    <dgm:cxn modelId="{3D79FE9E-A395-4241-AF4E-69A85EF9E1CF}" type="presOf" srcId="{985ADA93-F6E3-4C21-8A62-FEF5EFC94094}" destId="{E3FE9164-0954-482E-B9C3-F1C8487AB92B}" srcOrd="1" destOrd="0" presId="urn:microsoft.com/office/officeart/2005/8/layout/gear1"/>
    <dgm:cxn modelId="{DBF1E9A5-0D61-40AF-B3E5-17F0DDA580AB}" type="presOf" srcId="{985ADA93-F6E3-4C21-8A62-FEF5EFC94094}" destId="{8FB0BF55-D125-42C3-85B6-CFD1206D6449}" srcOrd="2" destOrd="0" presId="urn:microsoft.com/office/officeart/2005/8/layout/gear1"/>
    <dgm:cxn modelId="{03506BAD-D50C-425C-B47D-666D90B50000}" type="presOf" srcId="{6934C9A1-AC0D-4CEE-9932-DCB35BD2E32C}" destId="{02E59636-BD68-4529-B313-BA43CDE52CDE}" srcOrd="2" destOrd="0" presId="urn:microsoft.com/office/officeart/2005/8/layout/gear1"/>
    <dgm:cxn modelId="{F3EB42AE-04AC-44C8-918E-6384D9915760}" type="presOf" srcId="{37178855-7E49-49D1-9392-64FEFE8DB296}" destId="{5DAF6A35-5E47-4B55-A79A-CCB95A741013}" srcOrd="0" destOrd="0" presId="urn:microsoft.com/office/officeart/2005/8/layout/gear1"/>
    <dgm:cxn modelId="{1E5A2DBD-9AF2-4D31-93F5-8AE415230288}" srcId="{83ECAD4A-070B-4585-B704-0E2B16CCFF2A}" destId="{538B76C7-3673-4AEB-A822-3FFC96FDC15A}" srcOrd="0" destOrd="0" parTransId="{DBB8B526-4B1F-47A0-9BB2-F8B684EE59C9}" sibTransId="{37178855-7E49-49D1-9392-64FEFE8DB296}"/>
    <dgm:cxn modelId="{9D120BC0-4B46-495F-BE70-83694D0BD975}" type="presOf" srcId="{DF8FD73A-4444-4FA4-8F09-BF97C6E0CBF0}" destId="{F0AC079D-FEEC-47E9-9912-37B21C09B5BF}" srcOrd="0" destOrd="0" presId="urn:microsoft.com/office/officeart/2005/8/layout/gear1"/>
    <dgm:cxn modelId="{A8504ACC-A9E6-4DD7-B133-228570DD7080}" type="presOf" srcId="{83ECAD4A-070B-4585-B704-0E2B16CCFF2A}" destId="{D120B1E3-AC73-4AA1-B608-4ECD8A230EEA}" srcOrd="0" destOrd="0" presId="urn:microsoft.com/office/officeart/2005/8/layout/gear1"/>
    <dgm:cxn modelId="{C22114D2-2AED-44C7-A8B2-0C43E45F751C}" srcId="{83ECAD4A-070B-4585-B704-0E2B16CCFF2A}" destId="{6934C9A1-AC0D-4CEE-9932-DCB35BD2E32C}" srcOrd="2" destOrd="0" parTransId="{7B98E6D9-F971-4A7C-B7D1-54399AAB08F8}" sibTransId="{DF8FD73A-4444-4FA4-8F09-BF97C6E0CBF0}"/>
    <dgm:cxn modelId="{8F512FDE-511A-44F1-BD18-AE5AC7EA74AD}" type="presOf" srcId="{538B76C7-3673-4AEB-A822-3FFC96FDC15A}" destId="{A30C561D-12BB-4986-B2BB-0D1028F12675}" srcOrd="0" destOrd="0" presId="urn:microsoft.com/office/officeart/2005/8/layout/gear1"/>
    <dgm:cxn modelId="{77CC28E3-C009-449D-8DD0-822A927E3BCE}" type="presOf" srcId="{985ADA93-F6E3-4C21-8A62-FEF5EFC94094}" destId="{21485B2C-4107-4C5D-B814-30433A3ABC6D}" srcOrd="0" destOrd="0" presId="urn:microsoft.com/office/officeart/2005/8/layout/gear1"/>
    <dgm:cxn modelId="{1522E461-E236-40DE-A834-835F648DD49F}" type="presParOf" srcId="{D120B1E3-AC73-4AA1-B608-4ECD8A230EEA}" destId="{A30C561D-12BB-4986-B2BB-0D1028F12675}" srcOrd="0" destOrd="0" presId="urn:microsoft.com/office/officeart/2005/8/layout/gear1"/>
    <dgm:cxn modelId="{67796B2F-2D9A-4A5A-BAFA-EC93995B8783}" type="presParOf" srcId="{D120B1E3-AC73-4AA1-B608-4ECD8A230EEA}" destId="{BE94C3D4-E113-4784-A76C-0F7CD510123F}" srcOrd="1" destOrd="0" presId="urn:microsoft.com/office/officeart/2005/8/layout/gear1"/>
    <dgm:cxn modelId="{CD7A6453-D4D7-464C-AA4F-77506C46D111}" type="presParOf" srcId="{D120B1E3-AC73-4AA1-B608-4ECD8A230EEA}" destId="{71046E37-DC2C-4733-AA2D-7140DE2372D0}" srcOrd="2" destOrd="0" presId="urn:microsoft.com/office/officeart/2005/8/layout/gear1"/>
    <dgm:cxn modelId="{F47B76F8-8306-47D2-8FBA-314FBED1B4EF}" type="presParOf" srcId="{D120B1E3-AC73-4AA1-B608-4ECD8A230EEA}" destId="{21485B2C-4107-4C5D-B814-30433A3ABC6D}" srcOrd="3" destOrd="0" presId="urn:microsoft.com/office/officeart/2005/8/layout/gear1"/>
    <dgm:cxn modelId="{328A4851-5974-42D9-9B57-F9157522FEF7}" type="presParOf" srcId="{D120B1E3-AC73-4AA1-B608-4ECD8A230EEA}" destId="{E3FE9164-0954-482E-B9C3-F1C8487AB92B}" srcOrd="4" destOrd="0" presId="urn:microsoft.com/office/officeart/2005/8/layout/gear1"/>
    <dgm:cxn modelId="{EFB910B6-8CBA-4D8E-BE83-A862721C1FAF}" type="presParOf" srcId="{D120B1E3-AC73-4AA1-B608-4ECD8A230EEA}" destId="{8FB0BF55-D125-42C3-85B6-CFD1206D6449}" srcOrd="5" destOrd="0" presId="urn:microsoft.com/office/officeart/2005/8/layout/gear1"/>
    <dgm:cxn modelId="{2690CDE1-4A16-416B-AF88-0DA2292076F7}" type="presParOf" srcId="{D120B1E3-AC73-4AA1-B608-4ECD8A230EEA}" destId="{DF3D35F7-9503-48BD-BD5D-C940D68F4820}" srcOrd="6" destOrd="0" presId="urn:microsoft.com/office/officeart/2005/8/layout/gear1"/>
    <dgm:cxn modelId="{7601C7F4-9775-4AFD-9E11-FC79B50CA38C}" type="presParOf" srcId="{D120B1E3-AC73-4AA1-B608-4ECD8A230EEA}" destId="{5B7B7753-A05C-48CE-B2C9-812BE3A7188A}" srcOrd="7" destOrd="0" presId="urn:microsoft.com/office/officeart/2005/8/layout/gear1"/>
    <dgm:cxn modelId="{806EF673-A4AE-46B7-83C5-4867FF0FB9B4}" type="presParOf" srcId="{D120B1E3-AC73-4AA1-B608-4ECD8A230EEA}" destId="{02E59636-BD68-4529-B313-BA43CDE52CDE}" srcOrd="8" destOrd="0" presId="urn:microsoft.com/office/officeart/2005/8/layout/gear1"/>
    <dgm:cxn modelId="{329CDD25-3718-4CA8-95D5-434254DE79EE}" type="presParOf" srcId="{D120B1E3-AC73-4AA1-B608-4ECD8A230EEA}" destId="{F3DFA904-F051-4281-9662-6E1C2A543364}" srcOrd="9" destOrd="0" presId="urn:microsoft.com/office/officeart/2005/8/layout/gear1"/>
    <dgm:cxn modelId="{F8B36BF9-9094-47C9-8BD7-F250B38FD157}" type="presParOf" srcId="{D120B1E3-AC73-4AA1-B608-4ECD8A230EEA}" destId="{5DAF6A35-5E47-4B55-A79A-CCB95A741013}" srcOrd="10" destOrd="0" presId="urn:microsoft.com/office/officeart/2005/8/layout/gear1"/>
    <dgm:cxn modelId="{31E26883-4528-41DE-94F2-D580EB785F8B}" type="presParOf" srcId="{D120B1E3-AC73-4AA1-B608-4ECD8A230EEA}" destId="{36877AF5-6342-43C9-9ABF-DB62DBD71DFC}" srcOrd="11" destOrd="0" presId="urn:microsoft.com/office/officeart/2005/8/layout/gear1"/>
    <dgm:cxn modelId="{27748272-B717-4430-B9A6-97E763BC09B0}" type="presParOf" srcId="{D120B1E3-AC73-4AA1-B608-4ECD8A230EEA}" destId="{F0AC079D-FEEC-47E9-9912-37B21C09B5BF}"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C561D-12BB-4986-B2BB-0D1028F12675}">
      <dsp:nvSpPr>
        <dsp:cNvPr id="0" name=""/>
        <dsp:cNvSpPr/>
      </dsp:nvSpPr>
      <dsp:spPr>
        <a:xfrm>
          <a:off x="1731257" y="1798920"/>
          <a:ext cx="2115981" cy="2115981"/>
        </a:xfrm>
        <a:prstGeom prst="gear9">
          <a:avLst/>
        </a:prstGeom>
        <a:gradFill rotWithShape="0">
          <a:gsLst>
            <a:gs pos="0">
              <a:schemeClr val="accent5">
                <a:shade val="50000"/>
                <a:hueOff val="0"/>
                <a:satOff val="0"/>
                <a:lumOff val="0"/>
                <a:alphaOff val="0"/>
                <a:satMod val="103000"/>
                <a:lumMod val="102000"/>
                <a:tint val="94000"/>
              </a:schemeClr>
            </a:gs>
            <a:gs pos="50000">
              <a:schemeClr val="accent5">
                <a:shade val="50000"/>
                <a:hueOff val="0"/>
                <a:satOff val="0"/>
                <a:lumOff val="0"/>
                <a:alphaOff val="0"/>
                <a:satMod val="110000"/>
                <a:lumMod val="100000"/>
                <a:shade val="100000"/>
              </a:schemeClr>
            </a:gs>
            <a:gs pos="100000">
              <a:schemeClr val="accent5">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A</a:t>
          </a:r>
          <a:endParaRPr lang="zh-CN" altLang="en-US" sz="4800" kern="1200" dirty="0"/>
        </a:p>
      </dsp:txBody>
      <dsp:txXfrm>
        <a:off x="2156663" y="2294578"/>
        <a:ext cx="1265169" cy="1087658"/>
      </dsp:txXfrm>
    </dsp:sp>
    <dsp:sp modelId="{21485B2C-4107-4C5D-B814-30433A3ABC6D}">
      <dsp:nvSpPr>
        <dsp:cNvPr id="0" name=""/>
        <dsp:cNvSpPr/>
      </dsp:nvSpPr>
      <dsp:spPr>
        <a:xfrm>
          <a:off x="500141" y="1298779"/>
          <a:ext cx="1538895" cy="1538895"/>
        </a:xfrm>
        <a:prstGeom prst="gear6">
          <a:avLst/>
        </a:prstGeom>
        <a:gradFill rotWithShape="0">
          <a:gsLst>
            <a:gs pos="0">
              <a:schemeClr val="accent5">
                <a:shade val="50000"/>
                <a:hueOff val="222839"/>
                <a:satOff val="5970"/>
                <a:lumOff val="26302"/>
                <a:alphaOff val="0"/>
                <a:satMod val="103000"/>
                <a:lumMod val="102000"/>
                <a:tint val="94000"/>
              </a:schemeClr>
            </a:gs>
            <a:gs pos="50000">
              <a:schemeClr val="accent5">
                <a:shade val="50000"/>
                <a:hueOff val="222839"/>
                <a:satOff val="5970"/>
                <a:lumOff val="26302"/>
                <a:alphaOff val="0"/>
                <a:satMod val="110000"/>
                <a:lumMod val="100000"/>
                <a:shade val="100000"/>
              </a:schemeClr>
            </a:gs>
            <a:gs pos="100000">
              <a:schemeClr val="accent5">
                <a:shade val="50000"/>
                <a:hueOff val="222839"/>
                <a:satOff val="5970"/>
                <a:lumOff val="263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B</a:t>
          </a:r>
          <a:endParaRPr lang="zh-CN" altLang="en-US" sz="4800" kern="1200" dirty="0"/>
        </a:p>
      </dsp:txBody>
      <dsp:txXfrm>
        <a:off x="887562" y="1688542"/>
        <a:ext cx="764053" cy="759369"/>
      </dsp:txXfrm>
    </dsp:sp>
    <dsp:sp modelId="{DF3D35F7-9503-48BD-BD5D-C940D68F4820}">
      <dsp:nvSpPr>
        <dsp:cNvPr id="0" name=""/>
        <dsp:cNvSpPr/>
      </dsp:nvSpPr>
      <dsp:spPr>
        <a:xfrm rot="20700000">
          <a:off x="1362079" y="237098"/>
          <a:ext cx="1507803" cy="1507803"/>
        </a:xfrm>
        <a:prstGeom prst="gear6">
          <a:avLst/>
        </a:prstGeom>
        <a:gradFill rotWithShape="0">
          <a:gsLst>
            <a:gs pos="0">
              <a:schemeClr val="accent5">
                <a:shade val="50000"/>
                <a:hueOff val="222839"/>
                <a:satOff val="5970"/>
                <a:lumOff val="26302"/>
                <a:alphaOff val="0"/>
                <a:satMod val="103000"/>
                <a:lumMod val="102000"/>
                <a:tint val="94000"/>
              </a:schemeClr>
            </a:gs>
            <a:gs pos="50000">
              <a:schemeClr val="accent5">
                <a:shade val="50000"/>
                <a:hueOff val="222839"/>
                <a:satOff val="5970"/>
                <a:lumOff val="26302"/>
                <a:alphaOff val="0"/>
                <a:satMod val="110000"/>
                <a:lumMod val="100000"/>
                <a:shade val="100000"/>
              </a:schemeClr>
            </a:gs>
            <a:gs pos="100000">
              <a:schemeClr val="accent5">
                <a:shade val="50000"/>
                <a:hueOff val="222839"/>
                <a:satOff val="5970"/>
                <a:lumOff val="263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C</a:t>
          </a:r>
          <a:endParaRPr lang="zh-CN" altLang="en-US" sz="4800" kern="1200" dirty="0"/>
        </a:p>
      </dsp:txBody>
      <dsp:txXfrm rot="-20700000">
        <a:off x="1692785" y="567804"/>
        <a:ext cx="846392" cy="846392"/>
      </dsp:txXfrm>
    </dsp:sp>
    <dsp:sp modelId="{5DAF6A35-5E47-4B55-A79A-CCB95A741013}">
      <dsp:nvSpPr>
        <dsp:cNvPr id="0" name=""/>
        <dsp:cNvSpPr/>
      </dsp:nvSpPr>
      <dsp:spPr>
        <a:xfrm>
          <a:off x="1564783" y="1481761"/>
          <a:ext cx="2708456" cy="2708456"/>
        </a:xfrm>
        <a:prstGeom prst="circularArrow">
          <a:avLst>
            <a:gd name="adj1" fmla="val 4688"/>
            <a:gd name="adj2" fmla="val 299029"/>
            <a:gd name="adj3" fmla="val 2507413"/>
            <a:gd name="adj4" fmla="val 15880261"/>
            <a:gd name="adj5" fmla="val 5469"/>
          </a:avLst>
        </a:prstGeom>
        <a:gradFill rotWithShape="0">
          <a:gsLst>
            <a:gs pos="0">
              <a:schemeClr val="accent5">
                <a:shade val="90000"/>
                <a:hueOff val="0"/>
                <a:satOff val="0"/>
                <a:lumOff val="0"/>
                <a:alphaOff val="0"/>
                <a:satMod val="103000"/>
                <a:lumMod val="102000"/>
                <a:tint val="94000"/>
              </a:schemeClr>
            </a:gs>
            <a:gs pos="50000">
              <a:schemeClr val="accent5">
                <a:shade val="90000"/>
                <a:hueOff val="0"/>
                <a:satOff val="0"/>
                <a:lumOff val="0"/>
                <a:alphaOff val="0"/>
                <a:satMod val="110000"/>
                <a:lumMod val="100000"/>
                <a:shade val="100000"/>
              </a:schemeClr>
            </a:gs>
            <a:gs pos="100000">
              <a:schemeClr val="accent5">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877AF5-6342-43C9-9ABF-DB62DBD71DFC}">
      <dsp:nvSpPr>
        <dsp:cNvPr id="0" name=""/>
        <dsp:cNvSpPr/>
      </dsp:nvSpPr>
      <dsp:spPr>
        <a:xfrm>
          <a:off x="227605" y="959769"/>
          <a:ext cx="1967862" cy="1967862"/>
        </a:xfrm>
        <a:prstGeom prst="leftCircularArrow">
          <a:avLst>
            <a:gd name="adj1" fmla="val 6452"/>
            <a:gd name="adj2" fmla="val 429999"/>
            <a:gd name="adj3" fmla="val 10489124"/>
            <a:gd name="adj4" fmla="val 14837806"/>
            <a:gd name="adj5" fmla="val 7527"/>
          </a:avLst>
        </a:prstGeom>
        <a:gradFill rotWithShape="0">
          <a:gsLst>
            <a:gs pos="0">
              <a:schemeClr val="accent5">
                <a:shade val="90000"/>
                <a:hueOff val="233943"/>
                <a:satOff val="-2143"/>
                <a:lumOff val="18503"/>
                <a:alphaOff val="0"/>
                <a:satMod val="103000"/>
                <a:lumMod val="102000"/>
                <a:tint val="94000"/>
              </a:schemeClr>
            </a:gs>
            <a:gs pos="50000">
              <a:schemeClr val="accent5">
                <a:shade val="90000"/>
                <a:hueOff val="233943"/>
                <a:satOff val="-2143"/>
                <a:lumOff val="18503"/>
                <a:alphaOff val="0"/>
                <a:satMod val="110000"/>
                <a:lumMod val="100000"/>
                <a:shade val="100000"/>
              </a:schemeClr>
            </a:gs>
            <a:gs pos="100000">
              <a:schemeClr val="accent5">
                <a:shade val="90000"/>
                <a:hueOff val="233943"/>
                <a:satOff val="-2143"/>
                <a:lumOff val="185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0AC079D-FEEC-47E9-9912-37B21C09B5BF}">
      <dsp:nvSpPr>
        <dsp:cNvPr id="0" name=""/>
        <dsp:cNvSpPr/>
      </dsp:nvSpPr>
      <dsp:spPr>
        <a:xfrm>
          <a:off x="1013309" y="-91677"/>
          <a:ext cx="2121752" cy="2121752"/>
        </a:xfrm>
        <a:prstGeom prst="circularArrow">
          <a:avLst>
            <a:gd name="adj1" fmla="val 5984"/>
            <a:gd name="adj2" fmla="val 394124"/>
            <a:gd name="adj3" fmla="val 13313824"/>
            <a:gd name="adj4" fmla="val 10508221"/>
            <a:gd name="adj5" fmla="val 6981"/>
          </a:avLst>
        </a:prstGeom>
        <a:gradFill rotWithShape="0">
          <a:gsLst>
            <a:gs pos="0">
              <a:schemeClr val="accent5">
                <a:shade val="90000"/>
                <a:hueOff val="233943"/>
                <a:satOff val="-2143"/>
                <a:lumOff val="18503"/>
                <a:alphaOff val="0"/>
                <a:satMod val="103000"/>
                <a:lumMod val="102000"/>
                <a:tint val="94000"/>
              </a:schemeClr>
            </a:gs>
            <a:gs pos="50000">
              <a:schemeClr val="accent5">
                <a:shade val="90000"/>
                <a:hueOff val="233943"/>
                <a:satOff val="-2143"/>
                <a:lumOff val="18503"/>
                <a:alphaOff val="0"/>
                <a:satMod val="110000"/>
                <a:lumMod val="100000"/>
                <a:shade val="100000"/>
              </a:schemeClr>
            </a:gs>
            <a:gs pos="100000">
              <a:schemeClr val="accent5">
                <a:shade val="90000"/>
                <a:hueOff val="233943"/>
                <a:satOff val="-2143"/>
                <a:lumOff val="185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638F41-F323-49F0-AC73-B541073067EE}" type="datetimeFigureOut">
              <a:rPr lang="zh-CN" altLang="en-US" smtClean="0"/>
              <a:t>2023/5/12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B71-9576-4C53-B3CC-5E794213EF60}" type="slidenum">
              <a:rPr lang="zh-CN" altLang="en-US" smtClean="0"/>
              <a:t>‹#›</a:t>
            </a:fld>
            <a:endParaRPr lang="zh-CN" altLang="en-US"/>
          </a:p>
        </p:txBody>
      </p:sp>
    </p:spTree>
    <p:extLst>
      <p:ext uri="{BB962C8B-B14F-4D97-AF65-F5344CB8AC3E}">
        <p14:creationId xmlns:p14="http://schemas.microsoft.com/office/powerpoint/2010/main" val="134463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3.xml"/><Relationship Id="rId7" Type="http://schemas.openxmlformats.org/officeDocument/2006/relationships/image" Target="../media/image9.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slideMaster" Target="../slideMasters/slideMaster1.xml"/><Relationship Id="rId4"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0.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jp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10.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14.svg"/><Relationship Id="rId10"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802B6360-8784-F797-319B-347F843005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71" t="-31" r="19765" b="5387"/>
          <a:stretch/>
        </p:blipFill>
        <p:spPr>
          <a:xfrm>
            <a:off x="3730429" y="-1"/>
            <a:ext cx="8461572" cy="6689115"/>
          </a:xfrm>
          <a:prstGeom prst="rect">
            <a:avLst/>
          </a:prstGeom>
        </p:spPr>
      </p:pic>
      <p:sp>
        <p:nvSpPr>
          <p:cNvPr id="25" name="矩形 24">
            <a:extLst>
              <a:ext uri="{FF2B5EF4-FFF2-40B4-BE49-F238E27FC236}">
                <a16:creationId xmlns:a16="http://schemas.microsoft.com/office/drawing/2014/main" id="{6A2F3BB9-8C15-BA5D-8A46-54A9E0723D60}"/>
              </a:ext>
            </a:extLst>
          </p:cNvPr>
          <p:cNvSpPr/>
          <p:nvPr userDrawn="1"/>
        </p:nvSpPr>
        <p:spPr>
          <a:xfrm>
            <a:off x="-5715" y="-12065"/>
            <a:ext cx="12218035" cy="6866255"/>
          </a:xfrm>
          <a:prstGeom prst="rect">
            <a:avLst/>
          </a:prstGeom>
          <a:gradFill flip="none" rotWithShape="1">
            <a:gsLst>
              <a:gs pos="36000">
                <a:schemeClr val="bg1"/>
              </a:gs>
              <a:gs pos="85000">
                <a:schemeClr val="bg1">
                  <a:alpha val="4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a:extLst>
              <a:ext uri="{FF2B5EF4-FFF2-40B4-BE49-F238E27FC236}">
                <a16:creationId xmlns:a16="http://schemas.microsoft.com/office/drawing/2014/main" id="{E8FAC1CC-F728-143A-ADCF-71E2EC2C2F2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50863" y="1404532"/>
            <a:ext cx="4484608" cy="1245723"/>
          </a:xfrm>
          <a:prstGeom prst="rect">
            <a:avLst/>
          </a:prstGeom>
        </p:spPr>
      </p:pic>
      <p:sp>
        <p:nvSpPr>
          <p:cNvPr id="10" name="矩形 9">
            <a:extLst>
              <a:ext uri="{FF2B5EF4-FFF2-40B4-BE49-F238E27FC236}">
                <a16:creationId xmlns:a16="http://schemas.microsoft.com/office/drawing/2014/main" id="{64362C7C-C075-8C6C-E791-CE25B8590D33}"/>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EF01CAA-DDE2-254A-A4AA-FFD12B39F1A9}"/>
              </a:ext>
            </a:extLst>
          </p:cNvPr>
          <p:cNvSpPr/>
          <p:nvPr userDrawn="1"/>
        </p:nvSpPr>
        <p:spPr>
          <a:xfrm>
            <a:off x="-1" y="-1"/>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B9E1C35A-D4AB-21FD-46ED-89D52E56CFFC}"/>
              </a:ext>
            </a:extLst>
          </p:cNvPr>
          <p:cNvCxnSpPr/>
          <p:nvPr userDrawn="1"/>
        </p:nvCxnSpPr>
        <p:spPr>
          <a:xfrm>
            <a:off x="640423" y="4350565"/>
            <a:ext cx="4932680" cy="0"/>
          </a:xfrm>
          <a:prstGeom prst="line">
            <a:avLst/>
          </a:prstGeom>
          <a:ln/>
        </p:spPr>
        <p:style>
          <a:lnRef idx="3">
            <a:schemeClr val="accent2"/>
          </a:lnRef>
          <a:fillRef idx="0">
            <a:schemeClr val="accent2"/>
          </a:fillRef>
          <a:effectRef idx="2">
            <a:schemeClr val="accent2"/>
          </a:effectRef>
          <a:fontRef idx="minor">
            <a:schemeClr val="tx1"/>
          </a:fontRef>
        </p:style>
      </p:cxnSp>
      <p:sp>
        <p:nvSpPr>
          <p:cNvPr id="21" name="文本占位符 12">
            <a:extLst>
              <a:ext uri="{FF2B5EF4-FFF2-40B4-BE49-F238E27FC236}">
                <a16:creationId xmlns:a16="http://schemas.microsoft.com/office/drawing/2014/main" id="{8F15025D-D904-14C4-E77B-9A32CD4EE143}"/>
              </a:ext>
            </a:extLst>
          </p:cNvPr>
          <p:cNvSpPr>
            <a:spLocks noGrp="1"/>
          </p:cNvSpPr>
          <p:nvPr>
            <p:ph type="body" sz="quarter" idx="17" hasCustomPrompt="1"/>
          </p:nvPr>
        </p:nvSpPr>
        <p:spPr>
          <a:xfrm>
            <a:off x="640423" y="4616681"/>
            <a:ext cx="1918038" cy="348133"/>
          </a:xfrm>
          <a:prstGeom prst="rect">
            <a:avLst/>
          </a:prstGeom>
        </p:spPr>
        <p:txBody>
          <a:bodyPr/>
          <a:lstStyle>
            <a:lvl1pPr marL="0" indent="0">
              <a:buNone/>
              <a:defRPr sz="1800" b="0">
                <a:solidFill>
                  <a:schemeClr val="accent2">
                    <a:lumMod val="50000"/>
                  </a:schemeClr>
                </a:solidFill>
              </a:defRPr>
            </a:lvl1pPr>
            <a:lvl2pPr>
              <a:defRPr b="1">
                <a:solidFill>
                  <a:srgbClr val="537EC5"/>
                </a:solidFill>
              </a:defRPr>
            </a:lvl2pPr>
            <a:lvl3pPr>
              <a:defRPr b="1">
                <a:solidFill>
                  <a:srgbClr val="537EC5"/>
                </a:solidFill>
              </a:defRPr>
            </a:lvl3pPr>
            <a:lvl4pPr>
              <a:defRPr b="1">
                <a:solidFill>
                  <a:srgbClr val="537EC5"/>
                </a:solidFill>
              </a:defRPr>
            </a:lvl4pPr>
            <a:lvl5pPr>
              <a:defRPr b="1">
                <a:solidFill>
                  <a:srgbClr val="537EC5"/>
                </a:solidFill>
              </a:defRPr>
            </a:lvl5pPr>
          </a:lstStyle>
          <a:p>
            <a:pPr lvl="0"/>
            <a:r>
              <a:rPr lang="zh-CN" altLang="en-US" dirty="0"/>
              <a:t>答辩人 </a:t>
            </a:r>
            <a:r>
              <a:rPr lang="en-US" altLang="zh-CN" dirty="0"/>
              <a:t>| ×××</a:t>
            </a:r>
            <a:endParaRPr lang="zh-CN" altLang="en-US" dirty="0"/>
          </a:p>
        </p:txBody>
      </p:sp>
      <p:sp>
        <p:nvSpPr>
          <p:cNvPr id="22" name="文本占位符 12">
            <a:extLst>
              <a:ext uri="{FF2B5EF4-FFF2-40B4-BE49-F238E27FC236}">
                <a16:creationId xmlns:a16="http://schemas.microsoft.com/office/drawing/2014/main" id="{5649EAD1-E087-CDAE-227A-E1817F955D3C}"/>
              </a:ext>
            </a:extLst>
          </p:cNvPr>
          <p:cNvSpPr>
            <a:spLocks noGrp="1"/>
          </p:cNvSpPr>
          <p:nvPr>
            <p:ph type="body" sz="quarter" idx="18" hasCustomPrompt="1"/>
          </p:nvPr>
        </p:nvSpPr>
        <p:spPr>
          <a:xfrm>
            <a:off x="2716840" y="4616681"/>
            <a:ext cx="2686050" cy="348133"/>
          </a:xfrm>
          <a:prstGeom prst="rect">
            <a:avLst/>
          </a:prstGeom>
        </p:spPr>
        <p:txBody>
          <a:bodyPr/>
          <a:lstStyle>
            <a:lvl1pPr marL="0" indent="0">
              <a:buNone/>
              <a:defRPr sz="1800" b="0">
                <a:solidFill>
                  <a:schemeClr val="accent2">
                    <a:lumMod val="50000"/>
                  </a:schemeClr>
                </a:solidFill>
              </a:defRPr>
            </a:lvl1pPr>
            <a:lvl2pPr>
              <a:defRPr b="1">
                <a:solidFill>
                  <a:srgbClr val="537EC5"/>
                </a:solidFill>
              </a:defRPr>
            </a:lvl2pPr>
            <a:lvl3pPr>
              <a:defRPr b="1">
                <a:solidFill>
                  <a:srgbClr val="537EC5"/>
                </a:solidFill>
              </a:defRPr>
            </a:lvl3pPr>
            <a:lvl4pPr>
              <a:defRPr b="1">
                <a:solidFill>
                  <a:srgbClr val="537EC5"/>
                </a:solidFill>
              </a:defRPr>
            </a:lvl4pPr>
            <a:lvl5pPr>
              <a:defRPr b="1">
                <a:solidFill>
                  <a:srgbClr val="537EC5"/>
                </a:solidFill>
              </a:defRPr>
            </a:lvl5pPr>
          </a:lstStyle>
          <a:p>
            <a:pPr lvl="0"/>
            <a:r>
              <a:rPr lang="zh-CN" altLang="en-US" dirty="0"/>
              <a:t>指导老师 </a:t>
            </a:r>
            <a:r>
              <a:rPr lang="en-US" altLang="zh-CN" dirty="0"/>
              <a:t>| XXX</a:t>
            </a:r>
            <a:endParaRPr lang="zh-CN" altLang="en-US" dirty="0"/>
          </a:p>
        </p:txBody>
      </p:sp>
      <p:sp>
        <p:nvSpPr>
          <p:cNvPr id="23" name="文本占位符 12">
            <a:extLst>
              <a:ext uri="{FF2B5EF4-FFF2-40B4-BE49-F238E27FC236}">
                <a16:creationId xmlns:a16="http://schemas.microsoft.com/office/drawing/2014/main" id="{778D062A-DA3E-3140-2084-94165C425449}"/>
              </a:ext>
            </a:extLst>
          </p:cNvPr>
          <p:cNvSpPr>
            <a:spLocks noGrp="1"/>
          </p:cNvSpPr>
          <p:nvPr>
            <p:ph type="body" sz="quarter" idx="19" hasCustomPrompt="1"/>
          </p:nvPr>
        </p:nvSpPr>
        <p:spPr>
          <a:xfrm>
            <a:off x="640423" y="5197763"/>
            <a:ext cx="3334058" cy="348133"/>
          </a:xfrm>
          <a:prstGeom prst="rect">
            <a:avLst/>
          </a:prstGeom>
        </p:spPr>
        <p:txBody>
          <a:bodyPr/>
          <a:lstStyle>
            <a:lvl1pPr marL="0" indent="0">
              <a:buNone/>
              <a:defRPr kumimoji="0" lang="zh-CN" altLang="en-US" sz="1600" b="0" i="0" u="none" strike="noStrike" kern="1200" cap="none" spc="0" normalizeH="0" baseline="0" dirty="0">
                <a:ln>
                  <a:noFill/>
                </a:ln>
                <a:solidFill>
                  <a:schemeClr val="accent2">
                    <a:lumMod val="50000"/>
                  </a:schemeClr>
                </a:solidFill>
                <a:effectLst/>
                <a:uLnTx/>
                <a:uFillTx/>
                <a:latin typeface="Arial" panose="020B0604020202020204"/>
                <a:ea typeface="微软雅黑" panose="020B0503020204020204" charset="-122"/>
                <a:cs typeface="+mn-ea"/>
              </a:defRPr>
            </a:lvl1pPr>
            <a:lvl2pPr>
              <a:defRPr b="1">
                <a:solidFill>
                  <a:srgbClr val="537EC5"/>
                </a:solidFill>
              </a:defRPr>
            </a:lvl2pPr>
            <a:lvl3pPr>
              <a:defRPr b="1">
                <a:solidFill>
                  <a:srgbClr val="537EC5"/>
                </a:solidFill>
              </a:defRPr>
            </a:lvl3pPr>
            <a:lvl4pPr>
              <a:defRPr b="1">
                <a:solidFill>
                  <a:srgbClr val="537EC5"/>
                </a:solidFill>
              </a:defRPr>
            </a:lvl4pPr>
            <a:lvl5pPr>
              <a:defRPr b="1">
                <a:solidFill>
                  <a:srgbClr val="537EC5"/>
                </a:solidFill>
              </a:defRPr>
            </a:lvl5pPr>
          </a:lstStyle>
          <a:p>
            <a:pPr marL="0" marR="0" lvl="0" indent="0" algn="l" defTabSz="914400" rtl="0" eaLnBrk="1" fontAlgn="auto" latinLnBrk="0" hangingPunct="1">
              <a:lnSpc>
                <a:spcPct val="100000"/>
              </a:lnSpc>
              <a:spcBef>
                <a:spcPts val="0"/>
              </a:spcBef>
              <a:spcAft>
                <a:spcPts val="0"/>
              </a:spcAft>
              <a:buClrTx/>
              <a:buSzTx/>
              <a:buFontTx/>
              <a:buNone/>
            </a:pPr>
            <a:r>
              <a:rPr lang="zh-CN" altLang="en-US" dirty="0"/>
              <a:t>答辩日期 </a:t>
            </a:r>
            <a:r>
              <a:rPr lang="en-US" altLang="zh-CN" dirty="0"/>
              <a:t>| XXXX/XX/XX</a:t>
            </a:r>
            <a:endParaRPr lang="zh-CN" altLang="en-US" dirty="0"/>
          </a:p>
        </p:txBody>
      </p:sp>
      <p:sp>
        <p:nvSpPr>
          <p:cNvPr id="27" name="标题 26">
            <a:extLst>
              <a:ext uri="{FF2B5EF4-FFF2-40B4-BE49-F238E27FC236}">
                <a16:creationId xmlns:a16="http://schemas.microsoft.com/office/drawing/2014/main" id="{61CE42DA-926B-56A1-E8DE-0EAA57A6DEB8}"/>
              </a:ext>
            </a:extLst>
          </p:cNvPr>
          <p:cNvSpPr>
            <a:spLocks noGrp="1"/>
          </p:cNvSpPr>
          <p:nvPr>
            <p:ph type="title"/>
          </p:nvPr>
        </p:nvSpPr>
        <p:spPr>
          <a:xfrm>
            <a:off x="593548" y="2752763"/>
            <a:ext cx="10515600" cy="1325563"/>
          </a:xfrm>
        </p:spPr>
        <p:txBody>
          <a:bodyPr/>
          <a:lstStyle/>
          <a:p>
            <a:r>
              <a:rPr lang="zh-CN" altLang="en-US" dirty="0"/>
              <a:t>单击此处编辑母版标题样式</a:t>
            </a:r>
          </a:p>
        </p:txBody>
      </p:sp>
    </p:spTree>
    <p:extLst>
      <p:ext uri="{BB962C8B-B14F-4D97-AF65-F5344CB8AC3E}">
        <p14:creationId xmlns:p14="http://schemas.microsoft.com/office/powerpoint/2010/main" val="68436974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anim calcmode="lin" valueType="num">
                                      <p:cBhvr>
                                        <p:cTn id="14" dur="500" fill="hold"/>
                                        <p:tgtEl>
                                          <p:spTgt spid="27"/>
                                        </p:tgtEl>
                                        <p:attrNameLst>
                                          <p:attrName>ppt_x</p:attrName>
                                        </p:attrNameLst>
                                      </p:cBhvr>
                                      <p:tavLst>
                                        <p:tav tm="0">
                                          <p:val>
                                            <p:strVal val="#ppt_x"/>
                                          </p:val>
                                        </p:tav>
                                        <p:tav tm="100000">
                                          <p:val>
                                            <p:strVal val="#ppt_x"/>
                                          </p:val>
                                        </p:tav>
                                      </p:tavLst>
                                    </p:anim>
                                    <p:anim calcmode="lin" valueType="num">
                                      <p:cBhvr>
                                        <p:cTn id="15" dur="5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200"/>
                                        <p:tgtEl>
                                          <p:spTgt spid="18"/>
                                        </p:tgtEl>
                                      </p:cBhvr>
                                    </p:animEffect>
                                  </p:childTnLst>
                                </p:cTn>
                              </p:par>
                            </p:childTnLst>
                          </p:cTn>
                        </p:par>
                        <p:par>
                          <p:cTn id="20" fill="hold">
                            <p:stCondLst>
                              <p:cond delay="950"/>
                            </p:stCondLst>
                            <p:childTnLst>
                              <p:par>
                                <p:cTn id="21" presetID="10" presetClass="entr" presetSubtype="0" fill="hold" grpId="0" nodeType="after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fade">
                                      <p:cBhvr>
                                        <p:cTn id="23" dur="300"/>
                                        <p:tgtEl>
                                          <p:spTgt spid="21">
                                            <p:txEl>
                                              <p:pRg st="0" end="0"/>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300"/>
                                        <p:tgtEl>
                                          <p:spTgt spid="22">
                                            <p:txEl>
                                              <p:pRg st="0" end="0"/>
                                            </p:txEl>
                                          </p:spTgt>
                                        </p:tgtEl>
                                      </p:cBhvr>
                                    </p:animEffect>
                                  </p:childTnLst>
                                </p:cTn>
                              </p:par>
                            </p:childTnLst>
                          </p:cTn>
                        </p:par>
                        <p:par>
                          <p:cTn id="28" fill="hold">
                            <p:stCondLst>
                              <p:cond delay="1550"/>
                            </p:stCondLst>
                            <p:childTnLst>
                              <p:par>
                                <p:cTn id="29" presetID="10" presetClass="entr" presetSubtype="0" fill="hold" grpId="0" nodeType="after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fade">
                                      <p:cBhvr>
                                        <p:cTn id="31" dur="3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3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300"/>
                        <p:tgtEl>
                          <p:spTgt spid="23"/>
                        </p:tgtEl>
                      </p:cBhvr>
                    </p:animEffect>
                  </p:childTnLst>
                </p:cTn>
              </p:par>
            </p:tnLst>
          </p:tmpl>
        </p:tmplLst>
      </p:bldP>
      <p:bldP spid="27" grpId="0"/>
    </p:bldLst>
  </p:timing>
  <p:extLst>
    <p:ext uri="{DCECCB84-F9BA-43D5-87BE-67443E8EF086}">
      <p15:sldGuideLst xmlns:p15="http://schemas.microsoft.com/office/powerpoint/2012/main">
        <p15:guide id="1" orient="horz" pos="3997" userDrawn="1">
          <p15:clr>
            <a:srgbClr val="FBAE40"/>
          </p15:clr>
        </p15:guide>
        <p15:guide id="2" pos="34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11" name="任意多边形: 形状 10">
            <a:extLst>
              <a:ext uri="{FF2B5EF4-FFF2-40B4-BE49-F238E27FC236}">
                <a16:creationId xmlns:a16="http://schemas.microsoft.com/office/drawing/2014/main" id="{7BE45243-5B67-91E0-88A6-294DE727B4EF}"/>
              </a:ext>
            </a:extLst>
          </p:cNvPr>
          <p:cNvSpPr/>
          <p:nvPr userDrawn="1">
            <p:custDataLst>
              <p:tags r:id="rId1"/>
            </p:custDataLst>
          </p:nvPr>
        </p:nvSpPr>
        <p:spPr>
          <a:xfrm>
            <a:off x="5960770" y="1604324"/>
            <a:ext cx="6231230" cy="748752"/>
          </a:xfrm>
          <a:custGeom>
            <a:avLst/>
            <a:gdLst>
              <a:gd name="connsiteX0" fmla="*/ 0 w 6217386"/>
              <a:gd name="connsiteY0" fmla="*/ 374375 h 748752"/>
              <a:gd name="connsiteX1" fmla="*/ 0 w 6217386"/>
              <a:gd name="connsiteY1" fmla="*/ 374376 h 748752"/>
              <a:gd name="connsiteX2" fmla="*/ 0 w 6217386"/>
              <a:gd name="connsiteY2" fmla="*/ 374376 h 748752"/>
              <a:gd name="connsiteX3" fmla="*/ 374376 w 6217386"/>
              <a:gd name="connsiteY3" fmla="*/ 0 h 748752"/>
              <a:gd name="connsiteX4" fmla="*/ 6217386 w 6217386"/>
              <a:gd name="connsiteY4" fmla="*/ 0 h 748752"/>
              <a:gd name="connsiteX5" fmla="*/ 6217386 w 6217386"/>
              <a:gd name="connsiteY5" fmla="*/ 748752 h 748752"/>
              <a:gd name="connsiteX6" fmla="*/ 374376 w 6217386"/>
              <a:gd name="connsiteY6" fmla="*/ 748751 h 748752"/>
              <a:gd name="connsiteX7" fmla="*/ 7606 w 6217386"/>
              <a:gd name="connsiteY7" fmla="*/ 449825 h 748752"/>
              <a:gd name="connsiteX8" fmla="*/ 0 w 6217386"/>
              <a:gd name="connsiteY8" fmla="*/ 374376 h 748752"/>
              <a:gd name="connsiteX9" fmla="*/ 7606 w 6217386"/>
              <a:gd name="connsiteY9" fmla="*/ 298926 h 748752"/>
              <a:gd name="connsiteX10" fmla="*/ 374376 w 6217386"/>
              <a:gd name="connsiteY10" fmla="*/ 0 h 74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17386" h="748752">
                <a:moveTo>
                  <a:pt x="0" y="374375"/>
                </a:moveTo>
                <a:lnTo>
                  <a:pt x="0" y="374376"/>
                </a:lnTo>
                <a:lnTo>
                  <a:pt x="0" y="374376"/>
                </a:lnTo>
                <a:close/>
                <a:moveTo>
                  <a:pt x="374376" y="0"/>
                </a:moveTo>
                <a:lnTo>
                  <a:pt x="6217386" y="0"/>
                </a:lnTo>
                <a:lnTo>
                  <a:pt x="6217386" y="748752"/>
                </a:lnTo>
                <a:lnTo>
                  <a:pt x="374376" y="748751"/>
                </a:lnTo>
                <a:cubicBezTo>
                  <a:pt x="193460" y="748751"/>
                  <a:pt x="42516" y="620422"/>
                  <a:pt x="7606" y="449825"/>
                </a:cubicBezTo>
                <a:lnTo>
                  <a:pt x="0" y="374376"/>
                </a:lnTo>
                <a:lnTo>
                  <a:pt x="7606" y="298926"/>
                </a:lnTo>
                <a:cubicBezTo>
                  <a:pt x="42516" y="128330"/>
                  <a:pt x="193460" y="0"/>
                  <a:pt x="374376" y="0"/>
                </a:cubicBezTo>
                <a:close/>
              </a:path>
            </a:pathLst>
          </a:custGeom>
          <a:solidFill>
            <a:srgbClr val="0138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2" name="任意多边形: 形状 11">
            <a:extLst>
              <a:ext uri="{FF2B5EF4-FFF2-40B4-BE49-F238E27FC236}">
                <a16:creationId xmlns:a16="http://schemas.microsoft.com/office/drawing/2014/main" id="{3B2B9BF7-1F31-5DE9-94A8-F4EC352CF1CC}"/>
              </a:ext>
            </a:extLst>
          </p:cNvPr>
          <p:cNvSpPr/>
          <p:nvPr userDrawn="1">
            <p:custDataLst>
              <p:tags r:id="rId2"/>
            </p:custDataLst>
          </p:nvPr>
        </p:nvSpPr>
        <p:spPr>
          <a:xfrm>
            <a:off x="5964540" y="4536490"/>
            <a:ext cx="6227459" cy="748752"/>
          </a:xfrm>
          <a:custGeom>
            <a:avLst/>
            <a:gdLst>
              <a:gd name="connsiteX0" fmla="*/ 0 w 6255656"/>
              <a:gd name="connsiteY0" fmla="*/ 374375 h 748752"/>
              <a:gd name="connsiteX1" fmla="*/ 1 w 6255656"/>
              <a:gd name="connsiteY1" fmla="*/ 374376 h 748752"/>
              <a:gd name="connsiteX2" fmla="*/ 0 w 6255656"/>
              <a:gd name="connsiteY2" fmla="*/ 374376 h 748752"/>
              <a:gd name="connsiteX3" fmla="*/ 374376 w 6255656"/>
              <a:gd name="connsiteY3" fmla="*/ 0 h 748752"/>
              <a:gd name="connsiteX4" fmla="*/ 6255656 w 6255656"/>
              <a:gd name="connsiteY4" fmla="*/ 0 h 748752"/>
              <a:gd name="connsiteX5" fmla="*/ 6255656 w 6255656"/>
              <a:gd name="connsiteY5" fmla="*/ 748752 h 748752"/>
              <a:gd name="connsiteX6" fmla="*/ 374376 w 6255656"/>
              <a:gd name="connsiteY6" fmla="*/ 748751 h 748752"/>
              <a:gd name="connsiteX7" fmla="*/ 7606 w 6255656"/>
              <a:gd name="connsiteY7" fmla="*/ 449825 h 748752"/>
              <a:gd name="connsiteX8" fmla="*/ 1 w 6255656"/>
              <a:gd name="connsiteY8" fmla="*/ 374376 h 748752"/>
              <a:gd name="connsiteX9" fmla="*/ 7606 w 6255656"/>
              <a:gd name="connsiteY9" fmla="*/ 298926 h 748752"/>
              <a:gd name="connsiteX10" fmla="*/ 374376 w 6255656"/>
              <a:gd name="connsiteY10" fmla="*/ 0 h 74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55656" h="748752">
                <a:moveTo>
                  <a:pt x="0" y="374375"/>
                </a:moveTo>
                <a:lnTo>
                  <a:pt x="1" y="374376"/>
                </a:lnTo>
                <a:lnTo>
                  <a:pt x="0" y="374376"/>
                </a:lnTo>
                <a:close/>
                <a:moveTo>
                  <a:pt x="374376" y="0"/>
                </a:moveTo>
                <a:lnTo>
                  <a:pt x="6255656" y="0"/>
                </a:lnTo>
                <a:lnTo>
                  <a:pt x="6255656" y="748752"/>
                </a:lnTo>
                <a:lnTo>
                  <a:pt x="374376" y="748751"/>
                </a:lnTo>
                <a:cubicBezTo>
                  <a:pt x="193460" y="748751"/>
                  <a:pt x="42516" y="620422"/>
                  <a:pt x="7606" y="449825"/>
                </a:cubicBezTo>
                <a:lnTo>
                  <a:pt x="1" y="374376"/>
                </a:lnTo>
                <a:lnTo>
                  <a:pt x="7606" y="298926"/>
                </a:lnTo>
                <a:cubicBezTo>
                  <a:pt x="42516" y="128330"/>
                  <a:pt x="193460" y="0"/>
                  <a:pt x="374376" y="0"/>
                </a:cubicBez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任意多边形: 形状 12">
            <a:extLst>
              <a:ext uri="{FF2B5EF4-FFF2-40B4-BE49-F238E27FC236}">
                <a16:creationId xmlns:a16="http://schemas.microsoft.com/office/drawing/2014/main" id="{073A71DB-B150-4A14-A9A9-A129CADC573A}"/>
              </a:ext>
            </a:extLst>
          </p:cNvPr>
          <p:cNvSpPr/>
          <p:nvPr userDrawn="1">
            <p:custDataLst>
              <p:tags r:id="rId3"/>
            </p:custDataLst>
          </p:nvPr>
        </p:nvSpPr>
        <p:spPr>
          <a:xfrm>
            <a:off x="6454593" y="3600791"/>
            <a:ext cx="5737406" cy="748752"/>
          </a:xfrm>
          <a:custGeom>
            <a:avLst/>
            <a:gdLst>
              <a:gd name="connsiteX0" fmla="*/ 0 w 5769376"/>
              <a:gd name="connsiteY0" fmla="*/ 374375 h 748752"/>
              <a:gd name="connsiteX1" fmla="*/ 0 w 5769376"/>
              <a:gd name="connsiteY1" fmla="*/ 374376 h 748752"/>
              <a:gd name="connsiteX2" fmla="*/ 0 w 5769376"/>
              <a:gd name="connsiteY2" fmla="*/ 374376 h 748752"/>
              <a:gd name="connsiteX3" fmla="*/ 374376 w 5769376"/>
              <a:gd name="connsiteY3" fmla="*/ 0 h 748752"/>
              <a:gd name="connsiteX4" fmla="*/ 5769376 w 5769376"/>
              <a:gd name="connsiteY4" fmla="*/ 0 h 748752"/>
              <a:gd name="connsiteX5" fmla="*/ 5769376 w 5769376"/>
              <a:gd name="connsiteY5" fmla="*/ 748752 h 748752"/>
              <a:gd name="connsiteX6" fmla="*/ 374376 w 5769376"/>
              <a:gd name="connsiteY6" fmla="*/ 748751 h 748752"/>
              <a:gd name="connsiteX7" fmla="*/ 7606 w 5769376"/>
              <a:gd name="connsiteY7" fmla="*/ 449825 h 748752"/>
              <a:gd name="connsiteX8" fmla="*/ 0 w 5769376"/>
              <a:gd name="connsiteY8" fmla="*/ 374376 h 748752"/>
              <a:gd name="connsiteX9" fmla="*/ 7606 w 5769376"/>
              <a:gd name="connsiteY9" fmla="*/ 298926 h 748752"/>
              <a:gd name="connsiteX10" fmla="*/ 374376 w 5769376"/>
              <a:gd name="connsiteY10" fmla="*/ 0 h 74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376" h="748752">
                <a:moveTo>
                  <a:pt x="0" y="374375"/>
                </a:moveTo>
                <a:lnTo>
                  <a:pt x="0" y="374376"/>
                </a:lnTo>
                <a:lnTo>
                  <a:pt x="0" y="374376"/>
                </a:lnTo>
                <a:close/>
                <a:moveTo>
                  <a:pt x="374376" y="0"/>
                </a:moveTo>
                <a:lnTo>
                  <a:pt x="5769376" y="0"/>
                </a:lnTo>
                <a:lnTo>
                  <a:pt x="5769376" y="748752"/>
                </a:lnTo>
                <a:lnTo>
                  <a:pt x="374376" y="748751"/>
                </a:lnTo>
                <a:cubicBezTo>
                  <a:pt x="193460" y="748751"/>
                  <a:pt x="42516" y="620422"/>
                  <a:pt x="7606" y="449825"/>
                </a:cubicBezTo>
                <a:lnTo>
                  <a:pt x="0" y="374376"/>
                </a:lnTo>
                <a:lnTo>
                  <a:pt x="7606" y="298926"/>
                </a:lnTo>
                <a:cubicBezTo>
                  <a:pt x="42516" y="128330"/>
                  <a:pt x="193460" y="0"/>
                  <a:pt x="374376" y="0"/>
                </a:cubicBezTo>
                <a:close/>
              </a:path>
            </a:pathLst>
          </a:cu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任意多边形: 形状 13">
            <a:extLst>
              <a:ext uri="{FF2B5EF4-FFF2-40B4-BE49-F238E27FC236}">
                <a16:creationId xmlns:a16="http://schemas.microsoft.com/office/drawing/2014/main" id="{DC8752FD-76AB-EAAF-B1A2-DE22D3268BBC}"/>
              </a:ext>
            </a:extLst>
          </p:cNvPr>
          <p:cNvSpPr/>
          <p:nvPr userDrawn="1">
            <p:custDataLst>
              <p:tags r:id="rId4"/>
            </p:custDataLst>
          </p:nvPr>
        </p:nvSpPr>
        <p:spPr>
          <a:xfrm>
            <a:off x="6454594" y="2554088"/>
            <a:ext cx="5737406" cy="748752"/>
          </a:xfrm>
          <a:custGeom>
            <a:avLst/>
            <a:gdLst>
              <a:gd name="connsiteX0" fmla="*/ 0 w 5722651"/>
              <a:gd name="connsiteY0" fmla="*/ 374375 h 748752"/>
              <a:gd name="connsiteX1" fmla="*/ 0 w 5722651"/>
              <a:gd name="connsiteY1" fmla="*/ 374376 h 748752"/>
              <a:gd name="connsiteX2" fmla="*/ 0 w 5722651"/>
              <a:gd name="connsiteY2" fmla="*/ 374376 h 748752"/>
              <a:gd name="connsiteX3" fmla="*/ 374376 w 5722651"/>
              <a:gd name="connsiteY3" fmla="*/ 0 h 748752"/>
              <a:gd name="connsiteX4" fmla="*/ 5722651 w 5722651"/>
              <a:gd name="connsiteY4" fmla="*/ 0 h 748752"/>
              <a:gd name="connsiteX5" fmla="*/ 5722651 w 5722651"/>
              <a:gd name="connsiteY5" fmla="*/ 748752 h 748752"/>
              <a:gd name="connsiteX6" fmla="*/ 374376 w 5722651"/>
              <a:gd name="connsiteY6" fmla="*/ 748751 h 748752"/>
              <a:gd name="connsiteX7" fmla="*/ 7606 w 5722651"/>
              <a:gd name="connsiteY7" fmla="*/ 449825 h 748752"/>
              <a:gd name="connsiteX8" fmla="*/ 0 w 5722651"/>
              <a:gd name="connsiteY8" fmla="*/ 374376 h 748752"/>
              <a:gd name="connsiteX9" fmla="*/ 7606 w 5722651"/>
              <a:gd name="connsiteY9" fmla="*/ 298926 h 748752"/>
              <a:gd name="connsiteX10" fmla="*/ 374376 w 5722651"/>
              <a:gd name="connsiteY10" fmla="*/ 0 h 74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2651" h="748752">
                <a:moveTo>
                  <a:pt x="0" y="374375"/>
                </a:moveTo>
                <a:lnTo>
                  <a:pt x="0" y="374376"/>
                </a:lnTo>
                <a:lnTo>
                  <a:pt x="0" y="374376"/>
                </a:lnTo>
                <a:close/>
                <a:moveTo>
                  <a:pt x="374376" y="0"/>
                </a:moveTo>
                <a:lnTo>
                  <a:pt x="5722651" y="0"/>
                </a:lnTo>
                <a:lnTo>
                  <a:pt x="5722651" y="748752"/>
                </a:lnTo>
                <a:lnTo>
                  <a:pt x="374376" y="748751"/>
                </a:lnTo>
                <a:cubicBezTo>
                  <a:pt x="193460" y="748751"/>
                  <a:pt x="42516" y="620422"/>
                  <a:pt x="7606" y="449825"/>
                </a:cubicBezTo>
                <a:lnTo>
                  <a:pt x="0" y="374376"/>
                </a:lnTo>
                <a:lnTo>
                  <a:pt x="7606" y="298926"/>
                </a:lnTo>
                <a:cubicBezTo>
                  <a:pt x="42516" y="128330"/>
                  <a:pt x="193460" y="0"/>
                  <a:pt x="374376" y="0"/>
                </a:cubicBez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文本占位符 32">
            <a:extLst>
              <a:ext uri="{FF2B5EF4-FFF2-40B4-BE49-F238E27FC236}">
                <a16:creationId xmlns:a16="http://schemas.microsoft.com/office/drawing/2014/main" id="{ED5A35F3-B3AB-595F-B57A-E3D980C9837B}"/>
              </a:ext>
            </a:extLst>
          </p:cNvPr>
          <p:cNvSpPr>
            <a:spLocks noGrp="1"/>
          </p:cNvSpPr>
          <p:nvPr>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sp>
        <p:nvSpPr>
          <p:cNvPr id="21" name="矩形 20">
            <a:extLst>
              <a:ext uri="{FF2B5EF4-FFF2-40B4-BE49-F238E27FC236}">
                <a16:creationId xmlns:a16="http://schemas.microsoft.com/office/drawing/2014/main" id="{BC4818B3-249C-D8C9-F404-2359944BDC3B}"/>
              </a:ext>
            </a:extLst>
          </p:cNvPr>
          <p:cNvSpPr/>
          <p:nvPr userDrawn="1"/>
        </p:nvSpPr>
        <p:spPr>
          <a:xfrm>
            <a:off x="2809188" y="311974"/>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449836B1-4F00-02D6-3A63-D6103834A899}"/>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23" name="图形 22" descr="毕业帽">
            <a:extLst>
              <a:ext uri="{FF2B5EF4-FFF2-40B4-BE49-F238E27FC236}">
                <a16:creationId xmlns:a16="http://schemas.microsoft.com/office/drawing/2014/main" id="{0C07087B-A00A-1E52-237A-3A31307D3AA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976" y="142414"/>
            <a:ext cx="914400" cy="914400"/>
          </a:xfrm>
          <a:prstGeom prst="rect">
            <a:avLst/>
          </a:prstGeom>
        </p:spPr>
      </p:pic>
      <p:sp>
        <p:nvSpPr>
          <p:cNvPr id="24" name="文本占位符 32">
            <a:extLst>
              <a:ext uri="{FF2B5EF4-FFF2-40B4-BE49-F238E27FC236}">
                <a16:creationId xmlns:a16="http://schemas.microsoft.com/office/drawing/2014/main" id="{58968175-7C3B-F54E-0693-B45587C9440F}"/>
              </a:ext>
            </a:extLst>
          </p:cNvPr>
          <p:cNvSpPr>
            <a:spLocks noGrp="1"/>
          </p:cNvSpPr>
          <p:nvPr>
            <p:ph type="body" sz="quarter" idx="14"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25" name="矩形 24">
            <a:extLst>
              <a:ext uri="{FF2B5EF4-FFF2-40B4-BE49-F238E27FC236}">
                <a16:creationId xmlns:a16="http://schemas.microsoft.com/office/drawing/2014/main" id="{41308D02-8B0F-CF5D-048C-04D0A52812E1}"/>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
        <p:nvSpPr>
          <p:cNvPr id="26" name="流程图: 延期 25">
            <a:extLst>
              <a:ext uri="{FF2B5EF4-FFF2-40B4-BE49-F238E27FC236}">
                <a16:creationId xmlns:a16="http://schemas.microsoft.com/office/drawing/2014/main" id="{0B9010A3-3D4C-160B-ED04-2162A3D18F7A}"/>
              </a:ext>
            </a:extLst>
          </p:cNvPr>
          <p:cNvSpPr/>
          <p:nvPr userDrawn="1"/>
        </p:nvSpPr>
        <p:spPr>
          <a:xfrm>
            <a:off x="0" y="1461612"/>
            <a:ext cx="5008228" cy="4168951"/>
          </a:xfrm>
          <a:prstGeom prst="flowChartDelay">
            <a:avLst/>
          </a:prstGeom>
          <a:solidFill>
            <a:schemeClr val="bg1">
              <a:lumMod val="85000"/>
            </a:schemeClr>
          </a:solidFill>
          <a:ln w="635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2780754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50"/>
                                        <p:tgtEl>
                                          <p:spTgt spid="2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1" grpId="0" animBg="1"/>
      <p:bldP spid="2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698D8D8F-B554-A257-1669-FDECB2F3002F}"/>
              </a:ext>
            </a:extLst>
          </p:cNvPr>
          <p:cNvGrpSpPr/>
          <p:nvPr userDrawn="1"/>
        </p:nvGrpSpPr>
        <p:grpSpPr>
          <a:xfrm>
            <a:off x="21184" y="-1"/>
            <a:ext cx="6374510" cy="6858000"/>
            <a:chOff x="-18162" y="0"/>
            <a:chExt cx="6374510" cy="6858000"/>
          </a:xfrm>
        </p:grpSpPr>
        <p:pic>
          <p:nvPicPr>
            <p:cNvPr id="41" name="图片 40">
              <a:extLst>
                <a:ext uri="{FF2B5EF4-FFF2-40B4-BE49-F238E27FC236}">
                  <a16:creationId xmlns:a16="http://schemas.microsoft.com/office/drawing/2014/main" id="{BBD418C0-6887-4F28-F44A-2A01784B8ECF}"/>
                </a:ext>
              </a:extLst>
            </p:cNvPr>
            <p:cNvPicPr>
              <a:picLocks noChangeAspect="1"/>
            </p:cNvPicPr>
            <p:nvPr userDrawn="1"/>
          </p:nvPicPr>
          <p:blipFill rotWithShape="1">
            <a:blip r:embed="rId2"/>
            <a:srcRect l="17592" t="7720" b="7451"/>
            <a:stretch>
              <a:fillRect/>
            </a:stretch>
          </p:blipFill>
          <p:spPr>
            <a:xfrm>
              <a:off x="0" y="0"/>
              <a:ext cx="6268340" cy="6858000"/>
            </a:xfrm>
            <a:prstGeom prst="rect">
              <a:avLst/>
            </a:prstGeom>
          </p:spPr>
        </p:pic>
        <p:pic>
          <p:nvPicPr>
            <p:cNvPr id="42" name="图片 41" descr="图片包含 游戏机&#10;&#10;描述已自动生成">
              <a:extLst>
                <a:ext uri="{FF2B5EF4-FFF2-40B4-BE49-F238E27FC236}">
                  <a16:creationId xmlns:a16="http://schemas.microsoft.com/office/drawing/2014/main" id="{CE1968BD-8DDB-A8D5-13DC-400D3F5483ED}"/>
                </a:ext>
              </a:extLst>
            </p:cNvPr>
            <p:cNvPicPr>
              <a:picLocks noChangeAspect="1"/>
            </p:cNvPicPr>
            <p:nvPr userDrawn="1"/>
          </p:nvPicPr>
          <p:blipFill rotWithShape="1">
            <a:blip r:embed="rId3">
              <a:alphaModFix amt="6000"/>
              <a:biLevel thresh="75000"/>
              <a:extLst>
                <a:ext uri="{28A0092B-C50C-407E-A947-70E740481C1C}">
                  <a14:useLocalDpi xmlns:a14="http://schemas.microsoft.com/office/drawing/2010/main" val="0"/>
                </a:ext>
              </a:extLst>
            </a:blip>
            <a:srcRect l="25034" t="9674" b="9674"/>
            <a:stretch>
              <a:fillRect/>
            </a:stretch>
          </p:blipFill>
          <p:spPr>
            <a:xfrm>
              <a:off x="-18162" y="0"/>
              <a:ext cx="6374510" cy="6858000"/>
            </a:xfrm>
            <a:prstGeom prst="rect">
              <a:avLst/>
            </a:prstGeom>
          </p:spPr>
        </p:pic>
      </p:grpSp>
      <p:sp>
        <p:nvSpPr>
          <p:cNvPr id="31" name="矩形 30">
            <a:extLst>
              <a:ext uri="{FF2B5EF4-FFF2-40B4-BE49-F238E27FC236}">
                <a16:creationId xmlns:a16="http://schemas.microsoft.com/office/drawing/2014/main" id="{74732A08-7335-F389-C7CC-9A68B62A1699}"/>
              </a:ext>
            </a:extLst>
          </p:cNvPr>
          <p:cNvSpPr/>
          <p:nvPr userDrawn="1"/>
        </p:nvSpPr>
        <p:spPr>
          <a:xfrm>
            <a:off x="2812330" y="288693"/>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grpSp>
        <p:nvGrpSpPr>
          <p:cNvPr id="6" name="组合 5">
            <a:extLst>
              <a:ext uri="{FF2B5EF4-FFF2-40B4-BE49-F238E27FC236}">
                <a16:creationId xmlns:a16="http://schemas.microsoft.com/office/drawing/2014/main" id="{821DED53-3344-3E23-6748-4AF05765BEC3}"/>
              </a:ext>
            </a:extLst>
          </p:cNvPr>
          <p:cNvGrpSpPr/>
          <p:nvPr userDrawn="1"/>
        </p:nvGrpSpPr>
        <p:grpSpPr>
          <a:xfrm>
            <a:off x="838200" y="2060335"/>
            <a:ext cx="9591040" cy="437912"/>
            <a:chOff x="660400" y="1866723"/>
            <a:chExt cx="9591040" cy="437912"/>
          </a:xfrm>
        </p:grpSpPr>
        <p:sp>
          <p:nvSpPr>
            <p:cNvPr id="7" name="文本框 6">
              <a:extLst>
                <a:ext uri="{FF2B5EF4-FFF2-40B4-BE49-F238E27FC236}">
                  <a16:creationId xmlns:a16="http://schemas.microsoft.com/office/drawing/2014/main" id="{00190032-9DC9-FD29-03FF-6BBEDE8C5DA2}"/>
                </a:ext>
              </a:extLst>
            </p:cNvPr>
            <p:cNvSpPr txBox="1"/>
            <p:nvPr/>
          </p:nvSpPr>
          <p:spPr>
            <a:xfrm>
              <a:off x="660400" y="1866723"/>
              <a:ext cx="731078" cy="369332"/>
            </a:xfrm>
            <a:prstGeom prst="rect">
              <a:avLst/>
            </a:prstGeom>
            <a:noFill/>
          </p:spPr>
          <p:txBody>
            <a:bodyPr wrap="square" rtlCol="0">
              <a:spAutoFit/>
            </a:bodyPr>
            <a:lstStyle/>
            <a:p>
              <a:r>
                <a:rPr lang="zh-CN" altLang="zh-CN" b="1" kern="100" dirty="0">
                  <a:solidFill>
                    <a:srgbClr val="142E60"/>
                  </a:solidFill>
                  <a:latin typeface="+mn-ea"/>
                </a:rPr>
                <a:t>［</a:t>
              </a:r>
              <a:r>
                <a:rPr lang="en-US" altLang="zh-CN" b="1" kern="100" dirty="0">
                  <a:solidFill>
                    <a:srgbClr val="142E60"/>
                  </a:solidFill>
                  <a:latin typeface="+mn-ea"/>
                </a:rPr>
                <a:t>1</a:t>
              </a:r>
              <a:r>
                <a:rPr lang="zh-CN" altLang="zh-CN" b="1" kern="100" dirty="0">
                  <a:solidFill>
                    <a:srgbClr val="142E60"/>
                  </a:solidFill>
                  <a:latin typeface="+mn-ea"/>
                </a:rPr>
                <a:t>］</a:t>
              </a:r>
              <a:endParaRPr lang="zh-CN" altLang="zh-CN" kern="100" dirty="0">
                <a:latin typeface="+mn-ea"/>
              </a:endParaRPr>
            </a:p>
          </p:txBody>
        </p:sp>
        <p:cxnSp>
          <p:nvCxnSpPr>
            <p:cNvPr id="8" name="直接连接符 7">
              <a:extLst>
                <a:ext uri="{FF2B5EF4-FFF2-40B4-BE49-F238E27FC236}">
                  <a16:creationId xmlns:a16="http://schemas.microsoft.com/office/drawing/2014/main" id="{57F8BABF-FDB8-34A5-8136-86D6BFF02EC2}"/>
                </a:ext>
              </a:extLst>
            </p:cNvPr>
            <p:cNvCxnSpPr/>
            <p:nvPr/>
          </p:nvCxnSpPr>
          <p:spPr>
            <a:xfrm>
              <a:off x="914400" y="2304635"/>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94664F0E-9F68-A6AE-BB6F-D665E3F4DC0F}"/>
              </a:ext>
            </a:extLst>
          </p:cNvPr>
          <p:cNvGrpSpPr/>
          <p:nvPr userDrawn="1"/>
        </p:nvGrpSpPr>
        <p:grpSpPr>
          <a:xfrm>
            <a:off x="838200" y="2666244"/>
            <a:ext cx="9591040" cy="436010"/>
            <a:chOff x="660400" y="2472632"/>
            <a:chExt cx="9591040" cy="436010"/>
          </a:xfrm>
        </p:grpSpPr>
        <p:sp>
          <p:nvSpPr>
            <p:cNvPr id="10" name="文本框 9">
              <a:extLst>
                <a:ext uri="{FF2B5EF4-FFF2-40B4-BE49-F238E27FC236}">
                  <a16:creationId xmlns:a16="http://schemas.microsoft.com/office/drawing/2014/main" id="{73390A87-2892-95D9-7497-818383EA25A2}"/>
                </a:ext>
              </a:extLst>
            </p:cNvPr>
            <p:cNvSpPr txBox="1"/>
            <p:nvPr/>
          </p:nvSpPr>
          <p:spPr>
            <a:xfrm>
              <a:off x="660400" y="2472632"/>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2</a:t>
              </a:r>
              <a:r>
                <a:rPr lang="zh-CN" altLang="en-US" b="1" kern="100" dirty="0">
                  <a:solidFill>
                    <a:srgbClr val="142E60"/>
                  </a:solidFill>
                  <a:latin typeface="+mn-ea"/>
                </a:rPr>
                <a:t>］</a:t>
              </a:r>
              <a:endParaRPr lang="en-US" altLang="zh-CN" kern="100" dirty="0">
                <a:latin typeface="+mn-ea"/>
              </a:endParaRPr>
            </a:p>
          </p:txBody>
        </p:sp>
        <p:cxnSp>
          <p:nvCxnSpPr>
            <p:cNvPr id="11" name="直接连接符 10">
              <a:extLst>
                <a:ext uri="{FF2B5EF4-FFF2-40B4-BE49-F238E27FC236}">
                  <a16:creationId xmlns:a16="http://schemas.microsoft.com/office/drawing/2014/main" id="{7020FD3D-E820-B226-DA47-7D2FC4B2022F}"/>
                </a:ext>
              </a:extLst>
            </p:cNvPr>
            <p:cNvCxnSpPr/>
            <p:nvPr/>
          </p:nvCxnSpPr>
          <p:spPr>
            <a:xfrm>
              <a:off x="914400" y="2908642"/>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6E4582C7-7014-44AA-BFB3-7C9500F43562}"/>
              </a:ext>
            </a:extLst>
          </p:cNvPr>
          <p:cNvGrpSpPr/>
          <p:nvPr userDrawn="1"/>
        </p:nvGrpSpPr>
        <p:grpSpPr>
          <a:xfrm>
            <a:off x="838199" y="3272153"/>
            <a:ext cx="9591041" cy="434108"/>
            <a:chOff x="660399" y="3078541"/>
            <a:chExt cx="9591041" cy="434108"/>
          </a:xfrm>
        </p:grpSpPr>
        <p:sp>
          <p:nvSpPr>
            <p:cNvPr id="13" name="文本框 12">
              <a:extLst>
                <a:ext uri="{FF2B5EF4-FFF2-40B4-BE49-F238E27FC236}">
                  <a16:creationId xmlns:a16="http://schemas.microsoft.com/office/drawing/2014/main" id="{105C52D6-3C84-F830-FF14-C8E428A80436}"/>
                </a:ext>
              </a:extLst>
            </p:cNvPr>
            <p:cNvSpPr txBox="1"/>
            <p:nvPr/>
          </p:nvSpPr>
          <p:spPr>
            <a:xfrm>
              <a:off x="660399" y="3078541"/>
              <a:ext cx="731079"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3</a:t>
              </a:r>
              <a:r>
                <a:rPr lang="zh-CN" altLang="en-US" b="1" kern="100" dirty="0">
                  <a:solidFill>
                    <a:srgbClr val="142E60"/>
                  </a:solidFill>
                  <a:latin typeface="+mn-ea"/>
                </a:rPr>
                <a:t>］</a:t>
              </a:r>
              <a:endParaRPr lang="en-US" altLang="zh-CN" kern="100" dirty="0">
                <a:latin typeface="+mn-ea"/>
              </a:endParaRPr>
            </a:p>
          </p:txBody>
        </p:sp>
        <p:cxnSp>
          <p:nvCxnSpPr>
            <p:cNvPr id="14" name="直接连接符 13">
              <a:extLst>
                <a:ext uri="{FF2B5EF4-FFF2-40B4-BE49-F238E27FC236}">
                  <a16:creationId xmlns:a16="http://schemas.microsoft.com/office/drawing/2014/main" id="{BE22EBCF-C8FE-B1C5-BF75-77B89465EFEC}"/>
                </a:ext>
              </a:extLst>
            </p:cNvPr>
            <p:cNvCxnSpPr/>
            <p:nvPr/>
          </p:nvCxnSpPr>
          <p:spPr>
            <a:xfrm>
              <a:off x="914400" y="351264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9AFAC2F6-32FA-E4EF-FAD1-D325610DA175}"/>
              </a:ext>
            </a:extLst>
          </p:cNvPr>
          <p:cNvGrpSpPr/>
          <p:nvPr userDrawn="1"/>
        </p:nvGrpSpPr>
        <p:grpSpPr>
          <a:xfrm>
            <a:off x="838200" y="3878062"/>
            <a:ext cx="9591040" cy="432206"/>
            <a:chOff x="660400" y="3684450"/>
            <a:chExt cx="9591040" cy="432206"/>
          </a:xfrm>
        </p:grpSpPr>
        <p:sp>
          <p:nvSpPr>
            <p:cNvPr id="16" name="文本框 15">
              <a:extLst>
                <a:ext uri="{FF2B5EF4-FFF2-40B4-BE49-F238E27FC236}">
                  <a16:creationId xmlns:a16="http://schemas.microsoft.com/office/drawing/2014/main" id="{E0CA1597-BE75-8FC7-F529-510D81C1ACA2}"/>
                </a:ext>
              </a:extLst>
            </p:cNvPr>
            <p:cNvSpPr txBox="1"/>
            <p:nvPr/>
          </p:nvSpPr>
          <p:spPr>
            <a:xfrm>
              <a:off x="660400" y="3684450"/>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4</a:t>
              </a:r>
              <a:r>
                <a:rPr lang="zh-CN" altLang="en-US" b="1" kern="100" dirty="0">
                  <a:solidFill>
                    <a:srgbClr val="142E60"/>
                  </a:solidFill>
                  <a:latin typeface="+mn-ea"/>
                </a:rPr>
                <a:t>］</a:t>
              </a:r>
              <a:endParaRPr lang="en-US" altLang="zh-CN" kern="100" dirty="0">
                <a:latin typeface="+mn-ea"/>
              </a:endParaRPr>
            </a:p>
          </p:txBody>
        </p:sp>
        <p:cxnSp>
          <p:nvCxnSpPr>
            <p:cNvPr id="17" name="直接连接符 16">
              <a:extLst>
                <a:ext uri="{FF2B5EF4-FFF2-40B4-BE49-F238E27FC236}">
                  <a16:creationId xmlns:a16="http://schemas.microsoft.com/office/drawing/2014/main" id="{606117ED-A023-D73C-7E71-271B3C10CDE3}"/>
                </a:ext>
              </a:extLst>
            </p:cNvPr>
            <p:cNvCxnSpPr/>
            <p:nvPr/>
          </p:nvCxnSpPr>
          <p:spPr>
            <a:xfrm>
              <a:off x="914400" y="4116656"/>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4CB1773B-64FA-AB97-104B-28650EF03B9E}"/>
              </a:ext>
            </a:extLst>
          </p:cNvPr>
          <p:cNvGrpSpPr/>
          <p:nvPr userDrawn="1"/>
        </p:nvGrpSpPr>
        <p:grpSpPr>
          <a:xfrm>
            <a:off x="838200" y="4483971"/>
            <a:ext cx="9591040" cy="430304"/>
            <a:chOff x="660400" y="4290359"/>
            <a:chExt cx="9591040" cy="430304"/>
          </a:xfrm>
        </p:grpSpPr>
        <p:sp>
          <p:nvSpPr>
            <p:cNvPr id="19" name="文本框 18">
              <a:extLst>
                <a:ext uri="{FF2B5EF4-FFF2-40B4-BE49-F238E27FC236}">
                  <a16:creationId xmlns:a16="http://schemas.microsoft.com/office/drawing/2014/main" id="{0E0D8DB0-FF03-B40E-D34A-F0501DCF4FB2}"/>
                </a:ext>
              </a:extLst>
            </p:cNvPr>
            <p:cNvSpPr txBox="1"/>
            <p:nvPr/>
          </p:nvSpPr>
          <p:spPr>
            <a:xfrm>
              <a:off x="660400" y="4290359"/>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5</a:t>
              </a:r>
              <a:r>
                <a:rPr lang="zh-CN" altLang="en-US" b="1" kern="100" dirty="0">
                  <a:solidFill>
                    <a:srgbClr val="142E60"/>
                  </a:solidFill>
                  <a:latin typeface="+mn-ea"/>
                </a:rPr>
                <a:t>］</a:t>
              </a:r>
              <a:endParaRPr lang="en-US" altLang="zh-CN" kern="100" dirty="0">
                <a:latin typeface="+mn-ea"/>
              </a:endParaRPr>
            </a:p>
          </p:txBody>
        </p:sp>
        <p:cxnSp>
          <p:nvCxnSpPr>
            <p:cNvPr id="20" name="直接连接符 19">
              <a:extLst>
                <a:ext uri="{FF2B5EF4-FFF2-40B4-BE49-F238E27FC236}">
                  <a16:creationId xmlns:a16="http://schemas.microsoft.com/office/drawing/2014/main" id="{9CD396AD-A4FD-4944-9A02-CD95B1B097D7}"/>
                </a:ext>
              </a:extLst>
            </p:cNvPr>
            <p:cNvCxnSpPr/>
            <p:nvPr/>
          </p:nvCxnSpPr>
          <p:spPr>
            <a:xfrm>
              <a:off x="914400" y="4720663"/>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9CB32197-E246-40A2-0EA9-9117A6305203}"/>
              </a:ext>
            </a:extLst>
          </p:cNvPr>
          <p:cNvGrpSpPr/>
          <p:nvPr userDrawn="1"/>
        </p:nvGrpSpPr>
        <p:grpSpPr>
          <a:xfrm>
            <a:off x="838199" y="5089882"/>
            <a:ext cx="9591041" cy="458908"/>
            <a:chOff x="660399" y="4896270"/>
            <a:chExt cx="9591041" cy="458908"/>
          </a:xfrm>
        </p:grpSpPr>
        <p:sp>
          <p:nvSpPr>
            <p:cNvPr id="22" name="文本框 21">
              <a:extLst>
                <a:ext uri="{FF2B5EF4-FFF2-40B4-BE49-F238E27FC236}">
                  <a16:creationId xmlns:a16="http://schemas.microsoft.com/office/drawing/2014/main" id="{576CBF36-6427-2670-D4A9-D39072A3DCFC}"/>
                </a:ext>
              </a:extLst>
            </p:cNvPr>
            <p:cNvSpPr txBox="1"/>
            <p:nvPr/>
          </p:nvSpPr>
          <p:spPr>
            <a:xfrm>
              <a:off x="660399" y="4896270"/>
              <a:ext cx="731079" cy="458908"/>
            </a:xfrm>
            <a:prstGeom prst="rect">
              <a:avLst/>
            </a:prstGeom>
            <a:noFill/>
          </p:spPr>
          <p:txBody>
            <a:bodyPr wrap="square" rtlCol="0">
              <a:spAutoFit/>
            </a:bodyPr>
            <a:lstStyle/>
            <a:p>
              <a:pPr>
                <a:lnSpc>
                  <a:spcPct val="150000"/>
                </a:lnSpc>
              </a:pPr>
              <a:r>
                <a:rPr lang="zh-CN" altLang="en-US" b="1" kern="100" dirty="0">
                  <a:solidFill>
                    <a:srgbClr val="142E60"/>
                  </a:solidFill>
                  <a:latin typeface="+mn-ea"/>
                </a:rPr>
                <a:t>［</a:t>
              </a:r>
              <a:r>
                <a:rPr lang="en-US" altLang="zh-CN" b="1" kern="100" dirty="0">
                  <a:solidFill>
                    <a:srgbClr val="142E60"/>
                  </a:solidFill>
                  <a:latin typeface="+mn-ea"/>
                </a:rPr>
                <a:t>6</a:t>
              </a:r>
              <a:r>
                <a:rPr lang="zh-CN" altLang="en-US" b="1" kern="100" dirty="0">
                  <a:solidFill>
                    <a:srgbClr val="142E60"/>
                  </a:solidFill>
                  <a:latin typeface="+mn-ea"/>
                </a:rPr>
                <a:t>］</a:t>
              </a:r>
              <a:endParaRPr lang="en-US" altLang="zh-CN" kern="100" dirty="0">
                <a:latin typeface="+mn-ea"/>
              </a:endParaRPr>
            </a:p>
          </p:txBody>
        </p:sp>
        <p:cxnSp>
          <p:nvCxnSpPr>
            <p:cNvPr id="23" name="直接连接符 22">
              <a:extLst>
                <a:ext uri="{FF2B5EF4-FFF2-40B4-BE49-F238E27FC236}">
                  <a16:creationId xmlns:a16="http://schemas.microsoft.com/office/drawing/2014/main" id="{A3DDAFFD-4271-BD36-86C6-67CCC9542839}"/>
                </a:ext>
              </a:extLst>
            </p:cNvPr>
            <p:cNvCxnSpPr/>
            <p:nvPr/>
          </p:nvCxnSpPr>
          <p:spPr>
            <a:xfrm>
              <a:off x="914400" y="532466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4" name="文本占位符 27">
            <a:extLst>
              <a:ext uri="{FF2B5EF4-FFF2-40B4-BE49-F238E27FC236}">
                <a16:creationId xmlns:a16="http://schemas.microsoft.com/office/drawing/2014/main" id="{25AD4B31-9F04-5F27-A5A1-377AB01007B5}"/>
              </a:ext>
            </a:extLst>
          </p:cNvPr>
          <p:cNvSpPr>
            <a:spLocks noGrp="1"/>
          </p:cNvSpPr>
          <p:nvPr>
            <p:ph type="body" sz="quarter" idx="13" hasCustomPrompt="1"/>
          </p:nvPr>
        </p:nvSpPr>
        <p:spPr>
          <a:xfrm>
            <a:off x="1569403" y="2092061"/>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25" name="文本占位符 27">
            <a:extLst>
              <a:ext uri="{FF2B5EF4-FFF2-40B4-BE49-F238E27FC236}">
                <a16:creationId xmlns:a16="http://schemas.microsoft.com/office/drawing/2014/main" id="{96934447-5EA5-8251-1E8F-CF2FB774DA98}"/>
              </a:ext>
            </a:extLst>
          </p:cNvPr>
          <p:cNvSpPr>
            <a:spLocks noGrp="1"/>
          </p:cNvSpPr>
          <p:nvPr>
            <p:ph type="body" sz="quarter" idx="14" hasCustomPrompt="1"/>
          </p:nvPr>
        </p:nvSpPr>
        <p:spPr>
          <a:xfrm>
            <a:off x="1569278" y="2693568"/>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26" name="文本占位符 27">
            <a:extLst>
              <a:ext uri="{FF2B5EF4-FFF2-40B4-BE49-F238E27FC236}">
                <a16:creationId xmlns:a16="http://schemas.microsoft.com/office/drawing/2014/main" id="{5DC48CD2-6DAA-75F5-E4CE-871E6673CAF3}"/>
              </a:ext>
            </a:extLst>
          </p:cNvPr>
          <p:cNvSpPr>
            <a:spLocks noGrp="1"/>
          </p:cNvSpPr>
          <p:nvPr>
            <p:ph type="body" sz="quarter" idx="15" hasCustomPrompt="1"/>
          </p:nvPr>
        </p:nvSpPr>
        <p:spPr>
          <a:xfrm>
            <a:off x="1569153" y="3295075"/>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27" name="文本占位符 27">
            <a:extLst>
              <a:ext uri="{FF2B5EF4-FFF2-40B4-BE49-F238E27FC236}">
                <a16:creationId xmlns:a16="http://schemas.microsoft.com/office/drawing/2014/main" id="{D2973B75-E92C-FD03-B5E0-B49A999BC82E}"/>
              </a:ext>
            </a:extLst>
          </p:cNvPr>
          <p:cNvSpPr>
            <a:spLocks noGrp="1"/>
          </p:cNvSpPr>
          <p:nvPr>
            <p:ph type="body" sz="quarter" idx="16" hasCustomPrompt="1"/>
          </p:nvPr>
        </p:nvSpPr>
        <p:spPr>
          <a:xfrm>
            <a:off x="1569028" y="3896582"/>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28" name="文本占位符 27">
            <a:extLst>
              <a:ext uri="{FF2B5EF4-FFF2-40B4-BE49-F238E27FC236}">
                <a16:creationId xmlns:a16="http://schemas.microsoft.com/office/drawing/2014/main" id="{4244E6F1-EE56-E019-9CB6-1E3E732F15AC}"/>
              </a:ext>
            </a:extLst>
          </p:cNvPr>
          <p:cNvSpPr>
            <a:spLocks noGrp="1"/>
          </p:cNvSpPr>
          <p:nvPr>
            <p:ph type="body" sz="quarter" idx="17" hasCustomPrompt="1"/>
          </p:nvPr>
        </p:nvSpPr>
        <p:spPr>
          <a:xfrm>
            <a:off x="1568903" y="4498089"/>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29" name="文本占位符 27">
            <a:extLst>
              <a:ext uri="{FF2B5EF4-FFF2-40B4-BE49-F238E27FC236}">
                <a16:creationId xmlns:a16="http://schemas.microsoft.com/office/drawing/2014/main" id="{E25B43AA-4E72-66C7-0639-6C4181246344}"/>
              </a:ext>
            </a:extLst>
          </p:cNvPr>
          <p:cNvSpPr>
            <a:spLocks noGrp="1"/>
          </p:cNvSpPr>
          <p:nvPr>
            <p:ph type="body" sz="quarter" idx="18" hasCustomPrompt="1"/>
          </p:nvPr>
        </p:nvSpPr>
        <p:spPr>
          <a:xfrm>
            <a:off x="1568778" y="5147929"/>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0" name="文本占位符 32">
            <a:extLst>
              <a:ext uri="{FF2B5EF4-FFF2-40B4-BE49-F238E27FC236}">
                <a16:creationId xmlns:a16="http://schemas.microsoft.com/office/drawing/2014/main" id="{C258ECD9-82ED-EE91-9E55-DA805DBAA0CA}"/>
              </a:ext>
            </a:extLst>
          </p:cNvPr>
          <p:cNvSpPr>
            <a:spLocks noGrp="1"/>
          </p:cNvSpPr>
          <p:nvPr>
            <p:ph type="body" sz="quarter" idx="19" hasCustomPrompt="1"/>
          </p:nvPr>
        </p:nvSpPr>
        <p:spPr>
          <a:xfrm>
            <a:off x="1055016" y="334502"/>
            <a:ext cx="1895573" cy="530225"/>
          </a:xfrm>
        </p:spPr>
        <p:txBody>
          <a:bodyPr lIns="0" rIns="0">
            <a:noAutofit/>
          </a:bodyPr>
          <a:lstStyle>
            <a:lvl1pPr marL="0" indent="0">
              <a:buNone/>
              <a:defRPr sz="32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参考文献</a:t>
            </a:r>
          </a:p>
        </p:txBody>
      </p:sp>
      <p:pic>
        <p:nvPicPr>
          <p:cNvPr id="32" name="图片 31">
            <a:extLst>
              <a:ext uri="{FF2B5EF4-FFF2-40B4-BE49-F238E27FC236}">
                <a16:creationId xmlns:a16="http://schemas.microsoft.com/office/drawing/2014/main" id="{4DD0564E-02B3-0BB3-41DB-BF0AA85296E9}"/>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33" name="图形 32" descr="毕业帽">
            <a:extLst>
              <a:ext uri="{FF2B5EF4-FFF2-40B4-BE49-F238E27FC236}">
                <a16:creationId xmlns:a16="http://schemas.microsoft.com/office/drawing/2014/main" id="{F66C2FB1-6BC1-76A0-0226-AB304B3AD20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76" y="142414"/>
            <a:ext cx="914400" cy="914400"/>
          </a:xfrm>
          <a:prstGeom prst="rect">
            <a:avLst/>
          </a:prstGeom>
        </p:spPr>
      </p:pic>
      <p:sp>
        <p:nvSpPr>
          <p:cNvPr id="34" name="文本占位符 32">
            <a:extLst>
              <a:ext uri="{FF2B5EF4-FFF2-40B4-BE49-F238E27FC236}">
                <a16:creationId xmlns:a16="http://schemas.microsoft.com/office/drawing/2014/main" id="{343729B8-3E05-9C89-DCC8-DFD6FDA55A20}"/>
              </a:ext>
            </a:extLst>
          </p:cNvPr>
          <p:cNvSpPr>
            <a:spLocks noGrp="1"/>
          </p:cNvSpPr>
          <p:nvPr>
            <p:ph type="body" sz="quarter" idx="20"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35" name="矩形 34">
            <a:extLst>
              <a:ext uri="{FF2B5EF4-FFF2-40B4-BE49-F238E27FC236}">
                <a16:creationId xmlns:a16="http://schemas.microsoft.com/office/drawing/2014/main" id="{34EC4AB0-03DB-D402-0396-DC3BB338BE9D}"/>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Tree>
    <p:extLst>
      <p:ext uri="{BB962C8B-B14F-4D97-AF65-F5344CB8AC3E}">
        <p14:creationId xmlns:p14="http://schemas.microsoft.com/office/powerpoint/2010/main" val="30077168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250"/>
                                        <p:tgtEl>
                                          <p:spTgt spid="6"/>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250"/>
                                        <p:tgtEl>
                                          <p:spTgt spid="24">
                                            <p:txEl>
                                              <p:pRg st="0" end="0"/>
                                            </p:txEl>
                                          </p:spTgt>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250"/>
                                        <p:tgtEl>
                                          <p:spTgt spid="9"/>
                                        </p:tgtEl>
                                      </p:cBhvr>
                                    </p:animEffect>
                                  </p:childTnLst>
                                </p:cTn>
                              </p:par>
                            </p:childTnLst>
                          </p:cTn>
                        </p:par>
                        <p:par>
                          <p:cTn id="20" fill="hold">
                            <p:stCondLst>
                              <p:cond delay="1250"/>
                            </p:stCondLst>
                            <p:childTnLst>
                              <p:par>
                                <p:cTn id="21" presetID="22" presetClass="entr" presetSubtype="8" fill="hold" grpId="0" nodeType="after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wipe(left)">
                                      <p:cBhvr>
                                        <p:cTn id="23" dur="250"/>
                                        <p:tgtEl>
                                          <p:spTgt spid="25">
                                            <p:txEl>
                                              <p:pRg st="0" end="0"/>
                                            </p:txEl>
                                          </p:spTgt>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250"/>
                                        <p:tgtEl>
                                          <p:spTgt spid="12"/>
                                        </p:tgtEl>
                                      </p:cBhvr>
                                    </p:animEffect>
                                  </p:childTnLst>
                                </p:cTn>
                              </p:par>
                            </p:childTnLst>
                          </p:cTn>
                        </p:par>
                        <p:par>
                          <p:cTn id="28" fill="hold">
                            <p:stCondLst>
                              <p:cond delay="1750"/>
                            </p:stCondLst>
                            <p:childTnLst>
                              <p:par>
                                <p:cTn id="29" presetID="22" presetClass="entr" presetSubtype="8" fill="hold" grpId="0" nodeType="after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wipe(left)">
                                      <p:cBhvr>
                                        <p:cTn id="31" dur="250"/>
                                        <p:tgtEl>
                                          <p:spTgt spid="26">
                                            <p:txEl>
                                              <p:pRg st="0" end="0"/>
                                            </p:txEl>
                                          </p:spTgt>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250"/>
                                        <p:tgtEl>
                                          <p:spTgt spid="15"/>
                                        </p:tgtEl>
                                      </p:cBhvr>
                                    </p:animEffect>
                                  </p:childTnLst>
                                </p:cTn>
                              </p:par>
                            </p:childTnLst>
                          </p:cTn>
                        </p:par>
                        <p:par>
                          <p:cTn id="36" fill="hold">
                            <p:stCondLst>
                              <p:cond delay="2250"/>
                            </p:stCondLst>
                            <p:childTnLst>
                              <p:par>
                                <p:cTn id="37" presetID="22" presetClass="entr" presetSubtype="8" fill="hold" grpId="0" nodeType="afterEffect">
                                  <p:stCondLst>
                                    <p:cond delay="0"/>
                                  </p:stCondLst>
                                  <p:childTnLst>
                                    <p:set>
                                      <p:cBhvr>
                                        <p:cTn id="38" dur="1" fill="hold">
                                          <p:stCondLst>
                                            <p:cond delay="0"/>
                                          </p:stCondLst>
                                        </p:cTn>
                                        <p:tgtEl>
                                          <p:spTgt spid="27">
                                            <p:txEl>
                                              <p:pRg st="0" end="0"/>
                                            </p:txEl>
                                          </p:spTgt>
                                        </p:tgtEl>
                                        <p:attrNameLst>
                                          <p:attrName>style.visibility</p:attrName>
                                        </p:attrNameLst>
                                      </p:cBhvr>
                                      <p:to>
                                        <p:strVal val="visible"/>
                                      </p:to>
                                    </p:set>
                                    <p:animEffect transition="in" filter="wipe(left)">
                                      <p:cBhvr>
                                        <p:cTn id="39" dur="250"/>
                                        <p:tgtEl>
                                          <p:spTgt spid="27">
                                            <p:txEl>
                                              <p:pRg st="0" end="0"/>
                                            </p:txEl>
                                          </p:spTgt>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250"/>
                                        <p:tgtEl>
                                          <p:spTgt spid="18"/>
                                        </p:tgtEl>
                                      </p:cBhvr>
                                    </p:animEffect>
                                  </p:childTnLst>
                                </p:cTn>
                              </p:par>
                            </p:childTnLst>
                          </p:cTn>
                        </p:par>
                        <p:par>
                          <p:cTn id="44" fill="hold">
                            <p:stCondLst>
                              <p:cond delay="2750"/>
                            </p:stCondLst>
                            <p:childTnLst>
                              <p:par>
                                <p:cTn id="45" presetID="22" presetClass="entr" presetSubtype="8" fill="hold" grpId="0" nodeType="afterEffect">
                                  <p:stCondLst>
                                    <p:cond delay="0"/>
                                  </p:stCondLst>
                                  <p:childTnLst>
                                    <p:set>
                                      <p:cBhvr>
                                        <p:cTn id="46" dur="1" fill="hold">
                                          <p:stCondLst>
                                            <p:cond delay="0"/>
                                          </p:stCondLst>
                                        </p:cTn>
                                        <p:tgtEl>
                                          <p:spTgt spid="28">
                                            <p:txEl>
                                              <p:pRg st="0" end="0"/>
                                            </p:txEl>
                                          </p:spTgt>
                                        </p:tgtEl>
                                        <p:attrNameLst>
                                          <p:attrName>style.visibility</p:attrName>
                                        </p:attrNameLst>
                                      </p:cBhvr>
                                      <p:to>
                                        <p:strVal val="visible"/>
                                      </p:to>
                                    </p:set>
                                    <p:animEffect transition="in" filter="wipe(left)">
                                      <p:cBhvr>
                                        <p:cTn id="47" dur="250"/>
                                        <p:tgtEl>
                                          <p:spTgt spid="28">
                                            <p:txEl>
                                              <p:pRg st="0" end="0"/>
                                            </p:txEl>
                                          </p:spTgt>
                                        </p:tgtEl>
                                      </p:cBhvr>
                                    </p:animEffect>
                                  </p:childTnLst>
                                </p:cTn>
                              </p:par>
                            </p:childTnLst>
                          </p:cTn>
                        </p:par>
                        <p:par>
                          <p:cTn id="48" fill="hold">
                            <p:stCondLst>
                              <p:cond delay="3000"/>
                            </p:stCondLst>
                            <p:childTnLst>
                              <p:par>
                                <p:cTn id="49" presetID="22" presetClass="entr" presetSubtype="8"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250"/>
                                        <p:tgtEl>
                                          <p:spTgt spid="21"/>
                                        </p:tgtEl>
                                      </p:cBhvr>
                                    </p:animEffect>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29">
                                            <p:txEl>
                                              <p:pRg st="0" end="0"/>
                                            </p:txEl>
                                          </p:spTgt>
                                        </p:tgtEl>
                                        <p:attrNameLst>
                                          <p:attrName>style.visibility</p:attrName>
                                        </p:attrNameLst>
                                      </p:cBhvr>
                                      <p:to>
                                        <p:strVal val="visible"/>
                                      </p:to>
                                    </p:set>
                                    <p:animEffect transition="in" filter="wipe(left)">
                                      <p:cBhvr>
                                        <p:cTn id="55" dur="25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250"/>
                        <p:tgtEl>
                          <p:spTgt spid="24"/>
                        </p:tgtEl>
                      </p:cBhvr>
                    </p:animEffect>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25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250"/>
                        <p:tgtEl>
                          <p:spTgt spid="26"/>
                        </p:tgtEl>
                      </p:cBhvr>
                    </p:animEffect>
                  </p:childTnLst>
                </p:cTn>
              </p:par>
            </p:tnLst>
          </p:tmpl>
        </p:tmplLst>
      </p:bldP>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250"/>
                        <p:tgtEl>
                          <p:spTgt spid="27"/>
                        </p:tgtEl>
                      </p:cBhvr>
                    </p:animEffect>
                  </p:childTnLst>
                </p:cTn>
              </p:par>
            </p:tnLst>
          </p:tmpl>
        </p:tmplLst>
      </p:bldP>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25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250"/>
                        <p:tgtEl>
                          <p:spTgt spid="2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5" name="文本占位符 32">
            <a:extLst>
              <a:ext uri="{FF2B5EF4-FFF2-40B4-BE49-F238E27FC236}">
                <a16:creationId xmlns:a16="http://schemas.microsoft.com/office/drawing/2014/main" id="{1F26596F-59FF-555F-31F5-07E0FC775F63}"/>
              </a:ext>
            </a:extLst>
          </p:cNvPr>
          <p:cNvSpPr>
            <a:spLocks noGrp="1"/>
          </p:cNvSpPr>
          <p:nvPr>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pic>
        <p:nvPicPr>
          <p:cNvPr id="7" name="图片 6">
            <a:extLst>
              <a:ext uri="{FF2B5EF4-FFF2-40B4-BE49-F238E27FC236}">
                <a16:creationId xmlns:a16="http://schemas.microsoft.com/office/drawing/2014/main" id="{D4E45074-4D42-8BAC-F2E9-8AE4A6EA5A9B}"/>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8" name="图形 7" descr="毕业帽">
            <a:extLst>
              <a:ext uri="{FF2B5EF4-FFF2-40B4-BE49-F238E27FC236}">
                <a16:creationId xmlns:a16="http://schemas.microsoft.com/office/drawing/2014/main" id="{D1B3901E-246D-FB17-9D83-0B1A62E0711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76" y="142414"/>
            <a:ext cx="914400" cy="914400"/>
          </a:xfrm>
          <a:prstGeom prst="rect">
            <a:avLst/>
          </a:prstGeom>
        </p:spPr>
      </p:pic>
      <p:sp>
        <p:nvSpPr>
          <p:cNvPr id="10" name="矩形 9">
            <a:extLst>
              <a:ext uri="{FF2B5EF4-FFF2-40B4-BE49-F238E27FC236}">
                <a16:creationId xmlns:a16="http://schemas.microsoft.com/office/drawing/2014/main" id="{8858FA2C-7FD8-C9DB-12C2-21FBBC23C14D}"/>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Tree>
    <p:extLst>
      <p:ext uri="{BB962C8B-B14F-4D97-AF65-F5344CB8AC3E}">
        <p14:creationId xmlns:p14="http://schemas.microsoft.com/office/powerpoint/2010/main" val="4911556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47" name="圆角矩形 7">
            <a:extLst>
              <a:ext uri="{FF2B5EF4-FFF2-40B4-BE49-F238E27FC236}">
                <a16:creationId xmlns:a16="http://schemas.microsoft.com/office/drawing/2014/main" id="{57B49847-8ADE-4533-94E6-A59146CFAF50}"/>
              </a:ext>
            </a:extLst>
          </p:cNvPr>
          <p:cNvSpPr/>
          <p:nvPr userDrawn="1"/>
        </p:nvSpPr>
        <p:spPr>
          <a:xfrm>
            <a:off x="1126963" y="3446642"/>
            <a:ext cx="1873001" cy="146964"/>
          </a:xfrm>
          <a:prstGeom prst="roundRect">
            <a:avLst>
              <a:gd name="adj" fmla="val 50000"/>
            </a:avLst>
          </a:prstGeom>
          <a:solidFill>
            <a:srgbClr val="01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48" name="圆角矩形 8">
            <a:extLst>
              <a:ext uri="{FF2B5EF4-FFF2-40B4-BE49-F238E27FC236}">
                <a16:creationId xmlns:a16="http://schemas.microsoft.com/office/drawing/2014/main" id="{A3825573-6B56-4593-882D-5758138B410E}"/>
              </a:ext>
            </a:extLst>
          </p:cNvPr>
          <p:cNvSpPr/>
          <p:nvPr userDrawn="1"/>
        </p:nvSpPr>
        <p:spPr>
          <a:xfrm>
            <a:off x="3157804" y="3446642"/>
            <a:ext cx="1873001" cy="146964"/>
          </a:xfrm>
          <a:prstGeom prst="roundRect">
            <a:avLst>
              <a:gd name="adj" fmla="val 50000"/>
            </a:avLst>
          </a:prstGeom>
          <a:solidFill>
            <a:srgbClr val="01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49" name="圆角矩形 9">
            <a:extLst>
              <a:ext uri="{FF2B5EF4-FFF2-40B4-BE49-F238E27FC236}">
                <a16:creationId xmlns:a16="http://schemas.microsoft.com/office/drawing/2014/main" id="{CF130452-F786-4FBD-B771-5BD9C1C94497}"/>
              </a:ext>
            </a:extLst>
          </p:cNvPr>
          <p:cNvSpPr/>
          <p:nvPr userDrawn="1"/>
        </p:nvSpPr>
        <p:spPr>
          <a:xfrm>
            <a:off x="5188647" y="3446642"/>
            <a:ext cx="1873001" cy="146964"/>
          </a:xfrm>
          <a:prstGeom prst="roundRect">
            <a:avLst>
              <a:gd name="adj" fmla="val 50000"/>
            </a:avLst>
          </a:prstGeom>
          <a:solidFill>
            <a:srgbClr val="01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50" name="圆角矩形 10">
            <a:extLst>
              <a:ext uri="{FF2B5EF4-FFF2-40B4-BE49-F238E27FC236}">
                <a16:creationId xmlns:a16="http://schemas.microsoft.com/office/drawing/2014/main" id="{BF7F08A7-168A-426E-8D22-46C413047648}"/>
              </a:ext>
            </a:extLst>
          </p:cNvPr>
          <p:cNvSpPr/>
          <p:nvPr userDrawn="1"/>
        </p:nvSpPr>
        <p:spPr>
          <a:xfrm>
            <a:off x="7219488" y="3446642"/>
            <a:ext cx="1873001" cy="146964"/>
          </a:xfrm>
          <a:prstGeom prst="roundRect">
            <a:avLst>
              <a:gd name="adj" fmla="val 50000"/>
            </a:avLst>
          </a:prstGeom>
          <a:solidFill>
            <a:srgbClr val="01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51" name="圆角矩形 11">
            <a:extLst>
              <a:ext uri="{FF2B5EF4-FFF2-40B4-BE49-F238E27FC236}">
                <a16:creationId xmlns:a16="http://schemas.microsoft.com/office/drawing/2014/main" id="{9D9A0FBD-EE90-4060-BC5E-CE8DCBADAD4C}"/>
              </a:ext>
            </a:extLst>
          </p:cNvPr>
          <p:cNvSpPr/>
          <p:nvPr userDrawn="1"/>
        </p:nvSpPr>
        <p:spPr>
          <a:xfrm>
            <a:off x="9250331" y="3446642"/>
            <a:ext cx="1873001" cy="146964"/>
          </a:xfrm>
          <a:prstGeom prst="roundRect">
            <a:avLst>
              <a:gd name="adj" fmla="val 50000"/>
            </a:avLst>
          </a:prstGeom>
          <a:solidFill>
            <a:srgbClr val="01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52" name="等腰三角形 51">
            <a:extLst>
              <a:ext uri="{FF2B5EF4-FFF2-40B4-BE49-F238E27FC236}">
                <a16:creationId xmlns:a16="http://schemas.microsoft.com/office/drawing/2014/main" id="{72DF8240-74F4-433C-AD6F-819120873BD0}"/>
              </a:ext>
            </a:extLst>
          </p:cNvPr>
          <p:cNvSpPr/>
          <p:nvPr userDrawn="1"/>
        </p:nvSpPr>
        <p:spPr>
          <a:xfrm>
            <a:off x="10001151" y="3212722"/>
            <a:ext cx="371360" cy="13331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53" name="任意多边形 15">
            <a:extLst>
              <a:ext uri="{FF2B5EF4-FFF2-40B4-BE49-F238E27FC236}">
                <a16:creationId xmlns:a16="http://schemas.microsoft.com/office/drawing/2014/main" id="{B9F25B44-9013-489D-A17A-4D4921FC2FDE}"/>
              </a:ext>
            </a:extLst>
          </p:cNvPr>
          <p:cNvSpPr/>
          <p:nvPr userDrawn="1"/>
        </p:nvSpPr>
        <p:spPr>
          <a:xfrm>
            <a:off x="3908625" y="3694214"/>
            <a:ext cx="371360" cy="133310"/>
          </a:xfrm>
          <a:custGeom>
            <a:avLst/>
            <a:gdLst>
              <a:gd name="connsiteX0" fmla="*/ 0 w 371475"/>
              <a:gd name="connsiteY0" fmla="*/ 0 h 133350"/>
              <a:gd name="connsiteX1" fmla="*/ 371475 w 371475"/>
              <a:gd name="connsiteY1" fmla="*/ 0 h 133350"/>
              <a:gd name="connsiteX2" fmla="*/ 185737 w 371475"/>
              <a:gd name="connsiteY2" fmla="*/ 133350 h 133350"/>
            </a:gdLst>
            <a:ahLst/>
            <a:cxnLst>
              <a:cxn ang="0">
                <a:pos x="connsiteX0" y="connsiteY0"/>
              </a:cxn>
              <a:cxn ang="0">
                <a:pos x="connsiteX1" y="connsiteY1"/>
              </a:cxn>
              <a:cxn ang="0">
                <a:pos x="connsiteX2" y="connsiteY2"/>
              </a:cxn>
            </a:cxnLst>
            <a:rect l="l" t="t" r="r" b="b"/>
            <a:pathLst>
              <a:path w="371475" h="133350">
                <a:moveTo>
                  <a:pt x="0" y="0"/>
                </a:moveTo>
                <a:lnTo>
                  <a:pt x="371475" y="0"/>
                </a:lnTo>
                <a:lnTo>
                  <a:pt x="185737" y="13335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54" name="任意多边形 16">
            <a:extLst>
              <a:ext uri="{FF2B5EF4-FFF2-40B4-BE49-F238E27FC236}">
                <a16:creationId xmlns:a16="http://schemas.microsoft.com/office/drawing/2014/main" id="{131ECEDA-CD8A-4B9A-8F83-809FE95FAF0F}"/>
              </a:ext>
            </a:extLst>
          </p:cNvPr>
          <p:cNvSpPr/>
          <p:nvPr userDrawn="1"/>
        </p:nvSpPr>
        <p:spPr>
          <a:xfrm>
            <a:off x="7970307" y="3694214"/>
            <a:ext cx="371360" cy="133310"/>
          </a:xfrm>
          <a:custGeom>
            <a:avLst/>
            <a:gdLst>
              <a:gd name="connsiteX0" fmla="*/ 0 w 371475"/>
              <a:gd name="connsiteY0" fmla="*/ 0 h 133350"/>
              <a:gd name="connsiteX1" fmla="*/ 371475 w 371475"/>
              <a:gd name="connsiteY1" fmla="*/ 0 h 133350"/>
              <a:gd name="connsiteX2" fmla="*/ 185737 w 371475"/>
              <a:gd name="connsiteY2" fmla="*/ 133350 h 133350"/>
            </a:gdLst>
            <a:ahLst/>
            <a:cxnLst>
              <a:cxn ang="0">
                <a:pos x="connsiteX0" y="connsiteY0"/>
              </a:cxn>
              <a:cxn ang="0">
                <a:pos x="connsiteX1" y="connsiteY1"/>
              </a:cxn>
              <a:cxn ang="0">
                <a:pos x="connsiteX2" y="connsiteY2"/>
              </a:cxn>
            </a:cxnLst>
            <a:rect l="l" t="t" r="r" b="b"/>
            <a:pathLst>
              <a:path w="371475" h="133350">
                <a:moveTo>
                  <a:pt x="0" y="0"/>
                </a:moveTo>
                <a:lnTo>
                  <a:pt x="371475" y="0"/>
                </a:lnTo>
                <a:lnTo>
                  <a:pt x="185737" y="13335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55" name="等腰三角形 54">
            <a:extLst>
              <a:ext uri="{FF2B5EF4-FFF2-40B4-BE49-F238E27FC236}">
                <a16:creationId xmlns:a16="http://schemas.microsoft.com/office/drawing/2014/main" id="{EDE08CEE-E1C6-4A77-8629-9B956DA46616}"/>
              </a:ext>
            </a:extLst>
          </p:cNvPr>
          <p:cNvSpPr/>
          <p:nvPr userDrawn="1"/>
        </p:nvSpPr>
        <p:spPr>
          <a:xfrm>
            <a:off x="5939467" y="3212722"/>
            <a:ext cx="371360" cy="13331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56" name="等腰三角形 55">
            <a:extLst>
              <a:ext uri="{FF2B5EF4-FFF2-40B4-BE49-F238E27FC236}">
                <a16:creationId xmlns:a16="http://schemas.microsoft.com/office/drawing/2014/main" id="{1E95D637-ACF7-4122-BDED-A2295EB14736}"/>
              </a:ext>
            </a:extLst>
          </p:cNvPr>
          <p:cNvSpPr/>
          <p:nvPr userDrawn="1"/>
        </p:nvSpPr>
        <p:spPr>
          <a:xfrm>
            <a:off x="1877783" y="3212722"/>
            <a:ext cx="371360" cy="13331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solidFill>
                <a:schemeClr val="tx1"/>
              </a:solidFill>
              <a:cs typeface="+mn-ea"/>
              <a:sym typeface="+mn-lt"/>
            </a:endParaRPr>
          </a:p>
        </p:txBody>
      </p:sp>
      <p:sp>
        <p:nvSpPr>
          <p:cNvPr id="57" name="Freeform 27">
            <a:extLst>
              <a:ext uri="{FF2B5EF4-FFF2-40B4-BE49-F238E27FC236}">
                <a16:creationId xmlns:a16="http://schemas.microsoft.com/office/drawing/2014/main" id="{2896649D-9AD3-4D38-B9F0-3C912E78A383}"/>
              </a:ext>
            </a:extLst>
          </p:cNvPr>
          <p:cNvSpPr>
            <a:spLocks noEditPoints="1"/>
          </p:cNvSpPr>
          <p:nvPr userDrawn="1"/>
        </p:nvSpPr>
        <p:spPr bwMode="auto">
          <a:xfrm>
            <a:off x="1837065" y="4134654"/>
            <a:ext cx="505719" cy="504048"/>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rgbClr val="01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solidFill>
                <a:schemeClr val="tx1"/>
              </a:solidFill>
              <a:cs typeface="+mn-ea"/>
              <a:sym typeface="+mn-lt"/>
            </a:endParaRPr>
          </a:p>
        </p:txBody>
      </p:sp>
      <p:sp>
        <p:nvSpPr>
          <p:cNvPr id="59" name="Freeform 44">
            <a:extLst>
              <a:ext uri="{FF2B5EF4-FFF2-40B4-BE49-F238E27FC236}">
                <a16:creationId xmlns:a16="http://schemas.microsoft.com/office/drawing/2014/main" id="{767534A8-985D-42BD-9016-4610500711B8}"/>
              </a:ext>
            </a:extLst>
          </p:cNvPr>
          <p:cNvSpPr>
            <a:spLocks noEditPoints="1"/>
          </p:cNvSpPr>
          <p:nvPr userDrawn="1"/>
        </p:nvSpPr>
        <p:spPr bwMode="auto">
          <a:xfrm>
            <a:off x="9961268" y="4221443"/>
            <a:ext cx="504048" cy="330470"/>
          </a:xfrm>
          <a:custGeom>
            <a:avLst/>
            <a:gdLst>
              <a:gd name="T0" fmla="*/ 116 w 128"/>
              <a:gd name="T1" fmla="*/ 0 h 84"/>
              <a:gd name="T2" fmla="*/ 12 w 128"/>
              <a:gd name="T3" fmla="*/ 0 h 84"/>
              <a:gd name="T4" fmla="*/ 0 w 128"/>
              <a:gd name="T5" fmla="*/ 12 h 84"/>
              <a:gd name="T6" fmla="*/ 0 w 128"/>
              <a:gd name="T7" fmla="*/ 72 h 84"/>
              <a:gd name="T8" fmla="*/ 12 w 128"/>
              <a:gd name="T9" fmla="*/ 84 h 84"/>
              <a:gd name="T10" fmla="*/ 116 w 128"/>
              <a:gd name="T11" fmla="*/ 84 h 84"/>
              <a:gd name="T12" fmla="*/ 128 w 128"/>
              <a:gd name="T13" fmla="*/ 72 h 84"/>
              <a:gd name="T14" fmla="*/ 128 w 128"/>
              <a:gd name="T15" fmla="*/ 12 h 84"/>
              <a:gd name="T16" fmla="*/ 116 w 128"/>
              <a:gd name="T17" fmla="*/ 0 h 84"/>
              <a:gd name="T18" fmla="*/ 16 w 128"/>
              <a:gd name="T19" fmla="*/ 8 h 84"/>
              <a:gd name="T20" fmla="*/ 112 w 128"/>
              <a:gd name="T21" fmla="*/ 8 h 84"/>
              <a:gd name="T22" fmla="*/ 115 w 128"/>
              <a:gd name="T23" fmla="*/ 8 h 84"/>
              <a:gd name="T24" fmla="*/ 67 w 128"/>
              <a:gd name="T25" fmla="*/ 51 h 84"/>
              <a:gd name="T26" fmla="*/ 64 w 128"/>
              <a:gd name="T27" fmla="*/ 52 h 84"/>
              <a:gd name="T28" fmla="*/ 61 w 128"/>
              <a:gd name="T29" fmla="*/ 51 h 84"/>
              <a:gd name="T30" fmla="*/ 14 w 128"/>
              <a:gd name="T31" fmla="*/ 8 h 84"/>
              <a:gd name="T32" fmla="*/ 16 w 128"/>
              <a:gd name="T33" fmla="*/ 8 h 84"/>
              <a:gd name="T34" fmla="*/ 8 w 128"/>
              <a:gd name="T35" fmla="*/ 70 h 84"/>
              <a:gd name="T36" fmla="*/ 8 w 128"/>
              <a:gd name="T37" fmla="*/ 68 h 84"/>
              <a:gd name="T38" fmla="*/ 8 w 128"/>
              <a:gd name="T39" fmla="*/ 16 h 84"/>
              <a:gd name="T40" fmla="*/ 8 w 128"/>
              <a:gd name="T41" fmla="*/ 14 h 84"/>
              <a:gd name="T42" fmla="*/ 40 w 128"/>
              <a:gd name="T43" fmla="*/ 42 h 84"/>
              <a:gd name="T44" fmla="*/ 8 w 128"/>
              <a:gd name="T45" fmla="*/ 70 h 84"/>
              <a:gd name="T46" fmla="*/ 112 w 128"/>
              <a:gd name="T47" fmla="*/ 76 h 84"/>
              <a:gd name="T48" fmla="*/ 16 w 128"/>
              <a:gd name="T49" fmla="*/ 76 h 84"/>
              <a:gd name="T50" fmla="*/ 14 w 128"/>
              <a:gd name="T51" fmla="*/ 76 h 84"/>
              <a:gd name="T52" fmla="*/ 46 w 128"/>
              <a:gd name="T53" fmla="*/ 48 h 84"/>
              <a:gd name="T54" fmla="*/ 56 w 128"/>
              <a:gd name="T55" fmla="*/ 57 h 84"/>
              <a:gd name="T56" fmla="*/ 72 w 128"/>
              <a:gd name="T57" fmla="*/ 57 h 84"/>
              <a:gd name="T58" fmla="*/ 82 w 128"/>
              <a:gd name="T59" fmla="*/ 48 h 84"/>
              <a:gd name="T60" fmla="*/ 113 w 128"/>
              <a:gd name="T61" fmla="*/ 76 h 84"/>
              <a:gd name="T62" fmla="*/ 112 w 128"/>
              <a:gd name="T63" fmla="*/ 76 h 84"/>
              <a:gd name="T64" fmla="*/ 120 w 128"/>
              <a:gd name="T65" fmla="*/ 68 h 84"/>
              <a:gd name="T66" fmla="*/ 119 w 128"/>
              <a:gd name="T67" fmla="*/ 70 h 84"/>
              <a:gd name="T68" fmla="*/ 88 w 128"/>
              <a:gd name="T69" fmla="*/ 43 h 84"/>
              <a:gd name="T70" fmla="*/ 120 w 128"/>
              <a:gd name="T71" fmla="*/ 15 h 84"/>
              <a:gd name="T72" fmla="*/ 120 w 128"/>
              <a:gd name="T73" fmla="*/ 16 h 84"/>
              <a:gd name="T74" fmla="*/ 120 w 128"/>
              <a:gd name="T75"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6" y="0"/>
                </a:moveTo>
                <a:cubicBezTo>
                  <a:pt x="12" y="0"/>
                  <a:pt x="12" y="0"/>
                  <a:pt x="12" y="0"/>
                </a:cubicBezTo>
                <a:cubicBezTo>
                  <a:pt x="5" y="0"/>
                  <a:pt x="0" y="5"/>
                  <a:pt x="0" y="12"/>
                </a:cubicBezTo>
                <a:cubicBezTo>
                  <a:pt x="0" y="72"/>
                  <a:pt x="0" y="72"/>
                  <a:pt x="0" y="72"/>
                </a:cubicBezTo>
                <a:cubicBezTo>
                  <a:pt x="0" y="78"/>
                  <a:pt x="5" y="84"/>
                  <a:pt x="12" y="84"/>
                </a:cubicBezTo>
                <a:cubicBezTo>
                  <a:pt x="116" y="84"/>
                  <a:pt x="116" y="84"/>
                  <a:pt x="116" y="84"/>
                </a:cubicBezTo>
                <a:cubicBezTo>
                  <a:pt x="122" y="84"/>
                  <a:pt x="128" y="78"/>
                  <a:pt x="128" y="72"/>
                </a:cubicBezTo>
                <a:cubicBezTo>
                  <a:pt x="128" y="12"/>
                  <a:pt x="128" y="12"/>
                  <a:pt x="128" y="12"/>
                </a:cubicBezTo>
                <a:cubicBezTo>
                  <a:pt x="128" y="5"/>
                  <a:pt x="122" y="0"/>
                  <a:pt x="116" y="0"/>
                </a:cubicBezTo>
                <a:close/>
                <a:moveTo>
                  <a:pt x="16" y="8"/>
                </a:moveTo>
                <a:cubicBezTo>
                  <a:pt x="112" y="8"/>
                  <a:pt x="112" y="8"/>
                  <a:pt x="112" y="8"/>
                </a:cubicBezTo>
                <a:cubicBezTo>
                  <a:pt x="113" y="8"/>
                  <a:pt x="114" y="8"/>
                  <a:pt x="115" y="8"/>
                </a:cubicBezTo>
                <a:cubicBezTo>
                  <a:pt x="67" y="51"/>
                  <a:pt x="67" y="51"/>
                  <a:pt x="67" y="51"/>
                </a:cubicBezTo>
                <a:cubicBezTo>
                  <a:pt x="66" y="52"/>
                  <a:pt x="65" y="52"/>
                  <a:pt x="64" y="52"/>
                </a:cubicBezTo>
                <a:cubicBezTo>
                  <a:pt x="63" y="52"/>
                  <a:pt x="62" y="52"/>
                  <a:pt x="61" y="51"/>
                </a:cubicBezTo>
                <a:cubicBezTo>
                  <a:pt x="14" y="8"/>
                  <a:pt x="14" y="8"/>
                  <a:pt x="14" y="8"/>
                </a:cubicBezTo>
                <a:cubicBezTo>
                  <a:pt x="14" y="8"/>
                  <a:pt x="15" y="8"/>
                  <a:pt x="16" y="8"/>
                </a:cubicBezTo>
                <a:close/>
                <a:moveTo>
                  <a:pt x="8" y="70"/>
                </a:moveTo>
                <a:cubicBezTo>
                  <a:pt x="8" y="69"/>
                  <a:pt x="8" y="69"/>
                  <a:pt x="8" y="68"/>
                </a:cubicBezTo>
                <a:cubicBezTo>
                  <a:pt x="8" y="16"/>
                  <a:pt x="8" y="16"/>
                  <a:pt x="8" y="16"/>
                </a:cubicBezTo>
                <a:cubicBezTo>
                  <a:pt x="8" y="15"/>
                  <a:pt x="8" y="14"/>
                  <a:pt x="8" y="14"/>
                </a:cubicBezTo>
                <a:cubicBezTo>
                  <a:pt x="40" y="42"/>
                  <a:pt x="40" y="42"/>
                  <a:pt x="40" y="42"/>
                </a:cubicBezTo>
                <a:lnTo>
                  <a:pt x="8" y="70"/>
                </a:lnTo>
                <a:close/>
                <a:moveTo>
                  <a:pt x="112" y="76"/>
                </a:moveTo>
                <a:cubicBezTo>
                  <a:pt x="16" y="76"/>
                  <a:pt x="16" y="76"/>
                  <a:pt x="16" y="76"/>
                </a:cubicBezTo>
                <a:cubicBezTo>
                  <a:pt x="15" y="76"/>
                  <a:pt x="15" y="76"/>
                  <a:pt x="14" y="76"/>
                </a:cubicBezTo>
                <a:cubicBezTo>
                  <a:pt x="46" y="48"/>
                  <a:pt x="46" y="48"/>
                  <a:pt x="46" y="48"/>
                </a:cubicBezTo>
                <a:cubicBezTo>
                  <a:pt x="56" y="57"/>
                  <a:pt x="56" y="57"/>
                  <a:pt x="56" y="57"/>
                </a:cubicBezTo>
                <a:cubicBezTo>
                  <a:pt x="61" y="61"/>
                  <a:pt x="67" y="61"/>
                  <a:pt x="72" y="57"/>
                </a:cubicBezTo>
                <a:cubicBezTo>
                  <a:pt x="82" y="48"/>
                  <a:pt x="82" y="48"/>
                  <a:pt x="82" y="48"/>
                </a:cubicBezTo>
                <a:cubicBezTo>
                  <a:pt x="113" y="76"/>
                  <a:pt x="113" y="76"/>
                  <a:pt x="113" y="76"/>
                </a:cubicBezTo>
                <a:cubicBezTo>
                  <a:pt x="113" y="76"/>
                  <a:pt x="112" y="76"/>
                  <a:pt x="112" y="76"/>
                </a:cubicBezTo>
                <a:close/>
                <a:moveTo>
                  <a:pt x="120" y="68"/>
                </a:moveTo>
                <a:cubicBezTo>
                  <a:pt x="120" y="69"/>
                  <a:pt x="120" y="69"/>
                  <a:pt x="119" y="70"/>
                </a:cubicBezTo>
                <a:cubicBezTo>
                  <a:pt x="88" y="43"/>
                  <a:pt x="88" y="43"/>
                  <a:pt x="88" y="43"/>
                </a:cubicBezTo>
                <a:cubicBezTo>
                  <a:pt x="120" y="15"/>
                  <a:pt x="120" y="15"/>
                  <a:pt x="120" y="15"/>
                </a:cubicBezTo>
                <a:cubicBezTo>
                  <a:pt x="120" y="15"/>
                  <a:pt x="120" y="15"/>
                  <a:pt x="120" y="16"/>
                </a:cubicBezTo>
                <a:lnTo>
                  <a:pt x="120" y="68"/>
                </a:lnTo>
                <a:close/>
              </a:path>
            </a:pathLst>
          </a:custGeom>
          <a:solidFill>
            <a:srgbClr val="01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solidFill>
                <a:schemeClr val="tx1"/>
              </a:solidFill>
              <a:cs typeface="+mn-ea"/>
              <a:sym typeface="+mn-lt"/>
            </a:endParaRPr>
          </a:p>
        </p:txBody>
      </p:sp>
      <p:sp>
        <p:nvSpPr>
          <p:cNvPr id="60" name="Freeform 63">
            <a:extLst>
              <a:ext uri="{FF2B5EF4-FFF2-40B4-BE49-F238E27FC236}">
                <a16:creationId xmlns:a16="http://schemas.microsoft.com/office/drawing/2014/main" id="{C2B2C0C7-EA67-47D6-9DDF-00BDA36F8FEC}"/>
              </a:ext>
            </a:extLst>
          </p:cNvPr>
          <p:cNvSpPr>
            <a:spLocks noEditPoints="1"/>
          </p:cNvSpPr>
          <p:nvPr userDrawn="1"/>
        </p:nvSpPr>
        <p:spPr bwMode="auto">
          <a:xfrm>
            <a:off x="7977159" y="2496462"/>
            <a:ext cx="410584" cy="505719"/>
          </a:xfrm>
          <a:custGeom>
            <a:avLst/>
            <a:gdLst>
              <a:gd name="T0" fmla="*/ 52 w 104"/>
              <a:gd name="T1" fmla="*/ 44 h 128"/>
              <a:gd name="T2" fmla="*/ 36 w 104"/>
              <a:gd name="T3" fmla="*/ 60 h 128"/>
              <a:gd name="T4" fmla="*/ 52 w 104"/>
              <a:gd name="T5" fmla="*/ 76 h 128"/>
              <a:gd name="T6" fmla="*/ 68 w 104"/>
              <a:gd name="T7" fmla="*/ 60 h 128"/>
              <a:gd name="T8" fmla="*/ 52 w 104"/>
              <a:gd name="T9" fmla="*/ 44 h 128"/>
              <a:gd name="T10" fmla="*/ 52 w 104"/>
              <a:gd name="T11" fmla="*/ 68 h 128"/>
              <a:gd name="T12" fmla="*/ 44 w 104"/>
              <a:gd name="T13" fmla="*/ 60 h 128"/>
              <a:gd name="T14" fmla="*/ 52 w 104"/>
              <a:gd name="T15" fmla="*/ 52 h 128"/>
              <a:gd name="T16" fmla="*/ 60 w 104"/>
              <a:gd name="T17" fmla="*/ 60 h 128"/>
              <a:gd name="T18" fmla="*/ 52 w 104"/>
              <a:gd name="T19" fmla="*/ 68 h 128"/>
              <a:gd name="T20" fmla="*/ 102 w 104"/>
              <a:gd name="T21" fmla="*/ 14 h 128"/>
              <a:gd name="T22" fmla="*/ 96 w 104"/>
              <a:gd name="T23" fmla="*/ 12 h 128"/>
              <a:gd name="T24" fmla="*/ 96 w 104"/>
              <a:gd name="T25" fmla="*/ 12 h 128"/>
              <a:gd name="T26" fmla="*/ 92 w 104"/>
              <a:gd name="T27" fmla="*/ 12 h 128"/>
              <a:gd name="T28" fmla="*/ 76 w 104"/>
              <a:gd name="T29" fmla="*/ 10 h 128"/>
              <a:gd name="T30" fmla="*/ 56 w 104"/>
              <a:gd name="T31" fmla="*/ 1 h 128"/>
              <a:gd name="T32" fmla="*/ 52 w 104"/>
              <a:gd name="T33" fmla="*/ 0 h 128"/>
              <a:gd name="T34" fmla="*/ 47 w 104"/>
              <a:gd name="T35" fmla="*/ 1 h 128"/>
              <a:gd name="T36" fmla="*/ 28 w 104"/>
              <a:gd name="T37" fmla="*/ 10 h 128"/>
              <a:gd name="T38" fmla="*/ 12 w 104"/>
              <a:gd name="T39" fmla="*/ 12 h 128"/>
              <a:gd name="T40" fmla="*/ 9 w 104"/>
              <a:gd name="T41" fmla="*/ 12 h 128"/>
              <a:gd name="T42" fmla="*/ 8 w 104"/>
              <a:gd name="T43" fmla="*/ 12 h 128"/>
              <a:gd name="T44" fmla="*/ 3 w 104"/>
              <a:gd name="T45" fmla="*/ 14 h 128"/>
              <a:gd name="T46" fmla="*/ 0 w 104"/>
              <a:gd name="T47" fmla="*/ 20 h 128"/>
              <a:gd name="T48" fmla="*/ 0 w 104"/>
              <a:gd name="T49" fmla="*/ 44 h 128"/>
              <a:gd name="T50" fmla="*/ 50 w 104"/>
              <a:gd name="T51" fmla="*/ 128 h 128"/>
              <a:gd name="T52" fmla="*/ 52 w 104"/>
              <a:gd name="T53" fmla="*/ 128 h 128"/>
              <a:gd name="T54" fmla="*/ 53 w 104"/>
              <a:gd name="T55" fmla="*/ 128 h 128"/>
              <a:gd name="T56" fmla="*/ 104 w 104"/>
              <a:gd name="T57" fmla="*/ 44 h 128"/>
              <a:gd name="T58" fmla="*/ 104 w 104"/>
              <a:gd name="T59" fmla="*/ 24 h 128"/>
              <a:gd name="T60" fmla="*/ 102 w 104"/>
              <a:gd name="T61" fmla="*/ 14 h 128"/>
              <a:gd name="T62" fmla="*/ 96 w 104"/>
              <a:gd name="T63" fmla="*/ 44 h 128"/>
              <a:gd name="T64" fmla="*/ 52 w 104"/>
              <a:gd name="T65" fmla="*/ 120 h 128"/>
              <a:gd name="T66" fmla="*/ 8 w 104"/>
              <a:gd name="T67" fmla="*/ 44 h 128"/>
              <a:gd name="T68" fmla="*/ 8 w 104"/>
              <a:gd name="T69" fmla="*/ 20 h 128"/>
              <a:gd name="T70" fmla="*/ 12 w 104"/>
              <a:gd name="T71" fmla="*/ 20 h 128"/>
              <a:gd name="T72" fmla="*/ 30 w 104"/>
              <a:gd name="T73" fmla="*/ 18 h 128"/>
              <a:gd name="T74" fmla="*/ 52 w 104"/>
              <a:gd name="T75" fmla="*/ 8 h 128"/>
              <a:gd name="T76" fmla="*/ 74 w 104"/>
              <a:gd name="T77" fmla="*/ 18 h 128"/>
              <a:gd name="T78" fmla="*/ 92 w 104"/>
              <a:gd name="T79" fmla="*/ 20 h 128"/>
              <a:gd name="T80" fmla="*/ 96 w 104"/>
              <a:gd name="T81" fmla="*/ 20 h 128"/>
              <a:gd name="T82" fmla="*/ 96 w 104"/>
              <a:gd name="T83"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128">
                <a:moveTo>
                  <a:pt x="52" y="44"/>
                </a:moveTo>
                <a:cubicBezTo>
                  <a:pt x="43" y="44"/>
                  <a:pt x="36" y="51"/>
                  <a:pt x="36" y="60"/>
                </a:cubicBezTo>
                <a:cubicBezTo>
                  <a:pt x="36" y="69"/>
                  <a:pt x="43" y="76"/>
                  <a:pt x="52" y="76"/>
                </a:cubicBezTo>
                <a:cubicBezTo>
                  <a:pt x="61" y="76"/>
                  <a:pt x="68" y="69"/>
                  <a:pt x="68" y="60"/>
                </a:cubicBezTo>
                <a:cubicBezTo>
                  <a:pt x="68" y="51"/>
                  <a:pt x="61" y="44"/>
                  <a:pt x="52" y="44"/>
                </a:cubicBezTo>
                <a:close/>
                <a:moveTo>
                  <a:pt x="52" y="68"/>
                </a:moveTo>
                <a:cubicBezTo>
                  <a:pt x="48" y="68"/>
                  <a:pt x="44" y="64"/>
                  <a:pt x="44" y="60"/>
                </a:cubicBezTo>
                <a:cubicBezTo>
                  <a:pt x="44" y="56"/>
                  <a:pt x="48" y="52"/>
                  <a:pt x="52" y="52"/>
                </a:cubicBezTo>
                <a:cubicBezTo>
                  <a:pt x="56" y="52"/>
                  <a:pt x="60" y="56"/>
                  <a:pt x="60" y="60"/>
                </a:cubicBezTo>
                <a:cubicBezTo>
                  <a:pt x="60" y="64"/>
                  <a:pt x="56" y="68"/>
                  <a:pt x="52" y="68"/>
                </a:cubicBezTo>
                <a:close/>
                <a:moveTo>
                  <a:pt x="102" y="14"/>
                </a:moveTo>
                <a:cubicBezTo>
                  <a:pt x="100" y="13"/>
                  <a:pt x="98" y="12"/>
                  <a:pt x="96" y="12"/>
                </a:cubicBezTo>
                <a:cubicBezTo>
                  <a:pt x="96" y="12"/>
                  <a:pt x="96" y="12"/>
                  <a:pt x="96" y="12"/>
                </a:cubicBezTo>
                <a:cubicBezTo>
                  <a:pt x="95" y="12"/>
                  <a:pt x="94" y="12"/>
                  <a:pt x="92" y="12"/>
                </a:cubicBezTo>
                <a:cubicBezTo>
                  <a:pt x="89" y="12"/>
                  <a:pt x="82" y="12"/>
                  <a:pt x="76" y="10"/>
                </a:cubicBezTo>
                <a:cubicBezTo>
                  <a:pt x="68" y="8"/>
                  <a:pt x="59" y="3"/>
                  <a:pt x="56" y="1"/>
                </a:cubicBezTo>
                <a:cubicBezTo>
                  <a:pt x="55" y="1"/>
                  <a:pt x="53" y="0"/>
                  <a:pt x="52" y="0"/>
                </a:cubicBezTo>
                <a:cubicBezTo>
                  <a:pt x="50" y="0"/>
                  <a:pt x="49" y="1"/>
                  <a:pt x="47" y="1"/>
                </a:cubicBezTo>
                <a:cubicBezTo>
                  <a:pt x="47" y="2"/>
                  <a:pt x="37" y="8"/>
                  <a:pt x="28" y="10"/>
                </a:cubicBezTo>
                <a:cubicBezTo>
                  <a:pt x="22" y="12"/>
                  <a:pt x="15" y="12"/>
                  <a:pt x="12" y="12"/>
                </a:cubicBezTo>
                <a:cubicBezTo>
                  <a:pt x="10" y="12"/>
                  <a:pt x="9" y="12"/>
                  <a:pt x="9" y="12"/>
                </a:cubicBezTo>
                <a:cubicBezTo>
                  <a:pt x="8" y="12"/>
                  <a:pt x="8" y="12"/>
                  <a:pt x="8" y="12"/>
                </a:cubicBezTo>
                <a:cubicBezTo>
                  <a:pt x="6" y="12"/>
                  <a:pt x="4" y="13"/>
                  <a:pt x="3" y="14"/>
                </a:cubicBezTo>
                <a:cubicBezTo>
                  <a:pt x="1" y="16"/>
                  <a:pt x="0" y="18"/>
                  <a:pt x="0" y="20"/>
                </a:cubicBezTo>
                <a:cubicBezTo>
                  <a:pt x="0" y="44"/>
                  <a:pt x="0" y="44"/>
                  <a:pt x="0" y="44"/>
                </a:cubicBezTo>
                <a:cubicBezTo>
                  <a:pt x="0" y="118"/>
                  <a:pt x="48" y="127"/>
                  <a:pt x="50" y="128"/>
                </a:cubicBezTo>
                <a:cubicBezTo>
                  <a:pt x="51" y="128"/>
                  <a:pt x="51" y="128"/>
                  <a:pt x="52" y="128"/>
                </a:cubicBezTo>
                <a:cubicBezTo>
                  <a:pt x="52" y="128"/>
                  <a:pt x="53" y="128"/>
                  <a:pt x="53" y="128"/>
                </a:cubicBezTo>
                <a:cubicBezTo>
                  <a:pt x="55" y="127"/>
                  <a:pt x="104" y="118"/>
                  <a:pt x="104" y="44"/>
                </a:cubicBezTo>
                <a:cubicBezTo>
                  <a:pt x="104" y="24"/>
                  <a:pt x="104" y="24"/>
                  <a:pt x="104" y="24"/>
                </a:cubicBezTo>
                <a:cubicBezTo>
                  <a:pt x="104" y="22"/>
                  <a:pt x="103" y="16"/>
                  <a:pt x="102" y="14"/>
                </a:cubicBezTo>
                <a:close/>
                <a:moveTo>
                  <a:pt x="96" y="44"/>
                </a:moveTo>
                <a:cubicBezTo>
                  <a:pt x="96" y="112"/>
                  <a:pt x="52" y="120"/>
                  <a:pt x="52" y="120"/>
                </a:cubicBezTo>
                <a:cubicBezTo>
                  <a:pt x="52" y="120"/>
                  <a:pt x="8" y="112"/>
                  <a:pt x="8" y="44"/>
                </a:cubicBezTo>
                <a:cubicBezTo>
                  <a:pt x="8" y="26"/>
                  <a:pt x="8" y="20"/>
                  <a:pt x="8" y="20"/>
                </a:cubicBezTo>
                <a:cubicBezTo>
                  <a:pt x="8" y="20"/>
                  <a:pt x="9" y="20"/>
                  <a:pt x="12" y="20"/>
                </a:cubicBezTo>
                <a:cubicBezTo>
                  <a:pt x="16" y="20"/>
                  <a:pt x="23" y="20"/>
                  <a:pt x="30" y="18"/>
                </a:cubicBezTo>
                <a:cubicBezTo>
                  <a:pt x="41" y="15"/>
                  <a:pt x="52" y="8"/>
                  <a:pt x="52" y="8"/>
                </a:cubicBezTo>
                <a:cubicBezTo>
                  <a:pt x="52" y="8"/>
                  <a:pt x="63" y="15"/>
                  <a:pt x="74" y="18"/>
                </a:cubicBezTo>
                <a:cubicBezTo>
                  <a:pt x="81" y="20"/>
                  <a:pt x="88" y="20"/>
                  <a:pt x="92" y="20"/>
                </a:cubicBezTo>
                <a:cubicBezTo>
                  <a:pt x="95" y="20"/>
                  <a:pt x="96" y="20"/>
                  <a:pt x="96" y="20"/>
                </a:cubicBezTo>
                <a:cubicBezTo>
                  <a:pt x="96" y="20"/>
                  <a:pt x="96" y="26"/>
                  <a:pt x="96" y="44"/>
                </a:cubicBezTo>
                <a:close/>
              </a:path>
            </a:pathLst>
          </a:custGeom>
          <a:solidFill>
            <a:srgbClr val="01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solidFill>
                <a:schemeClr val="tx1"/>
              </a:solidFill>
              <a:cs typeface="+mn-ea"/>
              <a:sym typeface="+mn-lt"/>
            </a:endParaRPr>
          </a:p>
        </p:txBody>
      </p:sp>
      <p:sp>
        <p:nvSpPr>
          <p:cNvPr id="61" name="Freeform 71">
            <a:extLst>
              <a:ext uri="{FF2B5EF4-FFF2-40B4-BE49-F238E27FC236}">
                <a16:creationId xmlns:a16="http://schemas.microsoft.com/office/drawing/2014/main" id="{5166C5C3-1298-4A31-B2E7-E2F0B1DF3076}"/>
              </a:ext>
            </a:extLst>
          </p:cNvPr>
          <p:cNvSpPr>
            <a:spLocks noEditPoints="1"/>
          </p:cNvSpPr>
          <p:nvPr userDrawn="1"/>
        </p:nvSpPr>
        <p:spPr bwMode="auto">
          <a:xfrm>
            <a:off x="3867906" y="2496462"/>
            <a:ext cx="505719" cy="505719"/>
          </a:xfrm>
          <a:custGeom>
            <a:avLst/>
            <a:gdLst>
              <a:gd name="T0" fmla="*/ 60 w 128"/>
              <a:gd name="T1" fmla="*/ 8 h 128"/>
              <a:gd name="T2" fmla="*/ 0 w 128"/>
              <a:gd name="T3" fmla="*/ 68 h 128"/>
              <a:gd name="T4" fmla="*/ 60 w 128"/>
              <a:gd name="T5" fmla="*/ 128 h 128"/>
              <a:gd name="T6" fmla="*/ 120 w 128"/>
              <a:gd name="T7" fmla="*/ 68 h 128"/>
              <a:gd name="T8" fmla="*/ 60 w 128"/>
              <a:gd name="T9" fmla="*/ 68 h 128"/>
              <a:gd name="T10" fmla="*/ 60 w 128"/>
              <a:gd name="T11" fmla="*/ 8 h 128"/>
              <a:gd name="T12" fmla="*/ 111 w 128"/>
              <a:gd name="T13" fmla="*/ 76 h 128"/>
              <a:gd name="T14" fmla="*/ 60 w 128"/>
              <a:gd name="T15" fmla="*/ 120 h 128"/>
              <a:gd name="T16" fmla="*/ 8 w 128"/>
              <a:gd name="T17" fmla="*/ 68 h 128"/>
              <a:gd name="T18" fmla="*/ 52 w 128"/>
              <a:gd name="T19" fmla="*/ 17 h 128"/>
              <a:gd name="T20" fmla="*/ 52 w 128"/>
              <a:gd name="T21" fmla="*/ 76 h 128"/>
              <a:gd name="T22" fmla="*/ 111 w 128"/>
              <a:gd name="T23" fmla="*/ 76 h 128"/>
              <a:gd name="T24" fmla="*/ 68 w 128"/>
              <a:gd name="T25" fmla="*/ 0 h 128"/>
              <a:gd name="T26" fmla="*/ 68 w 128"/>
              <a:gd name="T27" fmla="*/ 60 h 128"/>
              <a:gd name="T28" fmla="*/ 128 w 128"/>
              <a:gd name="T29" fmla="*/ 60 h 128"/>
              <a:gd name="T30" fmla="*/ 68 w 128"/>
              <a:gd name="T31" fmla="*/ 0 h 128"/>
              <a:gd name="T32" fmla="*/ 76 w 128"/>
              <a:gd name="T33" fmla="*/ 9 h 128"/>
              <a:gd name="T34" fmla="*/ 119 w 128"/>
              <a:gd name="T35" fmla="*/ 52 h 128"/>
              <a:gd name="T36" fmla="*/ 76 w 128"/>
              <a:gd name="T37" fmla="*/ 52 h 128"/>
              <a:gd name="T38" fmla="*/ 76 w 128"/>
              <a:gd name="T39"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0" y="8"/>
                </a:moveTo>
                <a:cubicBezTo>
                  <a:pt x="27" y="8"/>
                  <a:pt x="0" y="35"/>
                  <a:pt x="0" y="68"/>
                </a:cubicBezTo>
                <a:cubicBezTo>
                  <a:pt x="0" y="101"/>
                  <a:pt x="27" y="128"/>
                  <a:pt x="60" y="128"/>
                </a:cubicBezTo>
                <a:cubicBezTo>
                  <a:pt x="93" y="128"/>
                  <a:pt x="120" y="101"/>
                  <a:pt x="120" y="68"/>
                </a:cubicBezTo>
                <a:cubicBezTo>
                  <a:pt x="104" y="68"/>
                  <a:pt x="60" y="68"/>
                  <a:pt x="60" y="68"/>
                </a:cubicBezTo>
                <a:cubicBezTo>
                  <a:pt x="60" y="68"/>
                  <a:pt x="60" y="24"/>
                  <a:pt x="60" y="8"/>
                </a:cubicBezTo>
                <a:close/>
                <a:moveTo>
                  <a:pt x="111" y="76"/>
                </a:moveTo>
                <a:cubicBezTo>
                  <a:pt x="108" y="101"/>
                  <a:pt x="86" y="120"/>
                  <a:pt x="60" y="120"/>
                </a:cubicBezTo>
                <a:cubicBezTo>
                  <a:pt x="31" y="120"/>
                  <a:pt x="8" y="97"/>
                  <a:pt x="8" y="68"/>
                </a:cubicBezTo>
                <a:cubicBezTo>
                  <a:pt x="8" y="42"/>
                  <a:pt x="27" y="21"/>
                  <a:pt x="52" y="17"/>
                </a:cubicBezTo>
                <a:cubicBezTo>
                  <a:pt x="52" y="43"/>
                  <a:pt x="52" y="76"/>
                  <a:pt x="52" y="76"/>
                </a:cubicBezTo>
                <a:cubicBezTo>
                  <a:pt x="52" y="76"/>
                  <a:pt x="84" y="76"/>
                  <a:pt x="111" y="76"/>
                </a:cubicBezTo>
                <a:close/>
                <a:moveTo>
                  <a:pt x="68" y="0"/>
                </a:moveTo>
                <a:cubicBezTo>
                  <a:pt x="68" y="30"/>
                  <a:pt x="68" y="60"/>
                  <a:pt x="68" y="60"/>
                </a:cubicBezTo>
                <a:cubicBezTo>
                  <a:pt x="68" y="60"/>
                  <a:pt x="82" y="60"/>
                  <a:pt x="128" y="60"/>
                </a:cubicBezTo>
                <a:cubicBezTo>
                  <a:pt x="128" y="27"/>
                  <a:pt x="101" y="0"/>
                  <a:pt x="68" y="0"/>
                </a:cubicBezTo>
                <a:close/>
                <a:moveTo>
                  <a:pt x="76" y="9"/>
                </a:moveTo>
                <a:cubicBezTo>
                  <a:pt x="98" y="12"/>
                  <a:pt x="116" y="30"/>
                  <a:pt x="119" y="52"/>
                </a:cubicBezTo>
                <a:cubicBezTo>
                  <a:pt x="102" y="52"/>
                  <a:pt x="76" y="52"/>
                  <a:pt x="76" y="52"/>
                </a:cubicBezTo>
                <a:cubicBezTo>
                  <a:pt x="76" y="52"/>
                  <a:pt x="76" y="29"/>
                  <a:pt x="76" y="9"/>
                </a:cubicBezTo>
                <a:close/>
              </a:path>
            </a:pathLst>
          </a:custGeom>
          <a:solidFill>
            <a:srgbClr val="01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solidFill>
                <a:schemeClr val="tx1"/>
              </a:solidFill>
              <a:cs typeface="+mn-ea"/>
              <a:sym typeface="+mn-lt"/>
            </a:endParaRPr>
          </a:p>
        </p:txBody>
      </p:sp>
      <p:sp>
        <p:nvSpPr>
          <p:cNvPr id="71" name="文本占位符 32">
            <a:extLst>
              <a:ext uri="{FF2B5EF4-FFF2-40B4-BE49-F238E27FC236}">
                <a16:creationId xmlns:a16="http://schemas.microsoft.com/office/drawing/2014/main" id="{040907FE-8D84-9445-D747-8E22D35754D0}"/>
              </a:ext>
            </a:extLst>
          </p:cNvPr>
          <p:cNvSpPr>
            <a:spLocks noGrp="1"/>
          </p:cNvSpPr>
          <p:nvPr>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sp>
        <p:nvSpPr>
          <p:cNvPr id="72" name="矩形 71">
            <a:extLst>
              <a:ext uri="{FF2B5EF4-FFF2-40B4-BE49-F238E27FC236}">
                <a16:creationId xmlns:a16="http://schemas.microsoft.com/office/drawing/2014/main" id="{D8B4BF36-BACE-76D8-83FB-2EF9539B87AC}"/>
              </a:ext>
            </a:extLst>
          </p:cNvPr>
          <p:cNvSpPr/>
          <p:nvPr userDrawn="1"/>
        </p:nvSpPr>
        <p:spPr>
          <a:xfrm>
            <a:off x="2809188" y="311974"/>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3" name="图片 72">
            <a:extLst>
              <a:ext uri="{FF2B5EF4-FFF2-40B4-BE49-F238E27FC236}">
                <a16:creationId xmlns:a16="http://schemas.microsoft.com/office/drawing/2014/main" id="{DE611BEF-98BC-E188-52CC-46426B74763B}"/>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74" name="图形 73" descr="毕业帽">
            <a:extLst>
              <a:ext uri="{FF2B5EF4-FFF2-40B4-BE49-F238E27FC236}">
                <a16:creationId xmlns:a16="http://schemas.microsoft.com/office/drawing/2014/main" id="{6F493853-0BF1-CE4F-CE1E-0E46CE50550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76" y="142414"/>
            <a:ext cx="914400" cy="914400"/>
          </a:xfrm>
          <a:prstGeom prst="rect">
            <a:avLst/>
          </a:prstGeom>
        </p:spPr>
      </p:pic>
      <p:sp>
        <p:nvSpPr>
          <p:cNvPr id="75" name="文本占位符 32">
            <a:extLst>
              <a:ext uri="{FF2B5EF4-FFF2-40B4-BE49-F238E27FC236}">
                <a16:creationId xmlns:a16="http://schemas.microsoft.com/office/drawing/2014/main" id="{22FDACDA-2FC4-AC4C-4CBE-2C50C9980324}"/>
              </a:ext>
            </a:extLst>
          </p:cNvPr>
          <p:cNvSpPr>
            <a:spLocks noGrp="1"/>
          </p:cNvSpPr>
          <p:nvPr>
            <p:ph type="body" sz="quarter" idx="14"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76" name="矩形 75">
            <a:extLst>
              <a:ext uri="{FF2B5EF4-FFF2-40B4-BE49-F238E27FC236}">
                <a16:creationId xmlns:a16="http://schemas.microsoft.com/office/drawing/2014/main" id="{2A174DCF-D158-51E6-0198-BDF43F49F6EF}"/>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pic>
        <p:nvPicPr>
          <p:cNvPr id="78" name="图形 77" descr="正义天平">
            <a:extLst>
              <a:ext uri="{FF2B5EF4-FFF2-40B4-BE49-F238E27FC236}">
                <a16:creationId xmlns:a16="http://schemas.microsoft.com/office/drawing/2014/main" id="{B621ADD1-8679-9D9D-3F29-1C1FB292CC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7523" y="3987318"/>
            <a:ext cx="746476" cy="746476"/>
          </a:xfrm>
          <a:prstGeom prst="rect">
            <a:avLst/>
          </a:prstGeom>
        </p:spPr>
      </p:pic>
    </p:spTree>
    <p:extLst>
      <p:ext uri="{BB962C8B-B14F-4D97-AF65-F5344CB8AC3E}">
        <p14:creationId xmlns:p14="http://schemas.microsoft.com/office/powerpoint/2010/main" val="53940547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33BE0C0E-1DC7-4610-56C6-D92A3DD6E4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4455" y="1482852"/>
            <a:ext cx="6747545" cy="3889248"/>
          </a:xfrm>
          <a:prstGeom prst="rect">
            <a:avLst/>
          </a:prstGeom>
        </p:spPr>
      </p:pic>
      <p:sp>
        <p:nvSpPr>
          <p:cNvPr id="5" name="Date Placeholder 4"/>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8" name="文本占位符 32">
            <a:extLst>
              <a:ext uri="{FF2B5EF4-FFF2-40B4-BE49-F238E27FC236}">
                <a16:creationId xmlns:a16="http://schemas.microsoft.com/office/drawing/2014/main" id="{5C3442EC-ABCE-EEE3-97D8-57A46363460B}"/>
              </a:ext>
            </a:extLst>
          </p:cNvPr>
          <p:cNvSpPr>
            <a:spLocks noGrp="1"/>
          </p:cNvSpPr>
          <p:nvPr>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sp>
        <p:nvSpPr>
          <p:cNvPr id="9" name="矩形 8">
            <a:extLst>
              <a:ext uri="{FF2B5EF4-FFF2-40B4-BE49-F238E27FC236}">
                <a16:creationId xmlns:a16="http://schemas.microsoft.com/office/drawing/2014/main" id="{39805FC2-CDE5-5A68-E82A-8A1CF26FCFCB}"/>
              </a:ext>
            </a:extLst>
          </p:cNvPr>
          <p:cNvSpPr/>
          <p:nvPr userDrawn="1"/>
        </p:nvSpPr>
        <p:spPr>
          <a:xfrm>
            <a:off x="2809188" y="311974"/>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08FC6B18-C21A-24EE-0FDE-DC41D2BD2D55}"/>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11" name="图形 10" descr="毕业帽">
            <a:extLst>
              <a:ext uri="{FF2B5EF4-FFF2-40B4-BE49-F238E27FC236}">
                <a16:creationId xmlns:a16="http://schemas.microsoft.com/office/drawing/2014/main" id="{F85C6113-279C-9B21-D1E3-8A383460C0E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76" y="142414"/>
            <a:ext cx="914400" cy="914400"/>
          </a:xfrm>
          <a:prstGeom prst="rect">
            <a:avLst/>
          </a:prstGeom>
        </p:spPr>
      </p:pic>
      <p:sp>
        <p:nvSpPr>
          <p:cNvPr id="12" name="文本占位符 32">
            <a:extLst>
              <a:ext uri="{FF2B5EF4-FFF2-40B4-BE49-F238E27FC236}">
                <a16:creationId xmlns:a16="http://schemas.microsoft.com/office/drawing/2014/main" id="{378864E6-58BB-14F4-2AB9-2D420AF66D80}"/>
              </a:ext>
            </a:extLst>
          </p:cNvPr>
          <p:cNvSpPr>
            <a:spLocks noGrp="1"/>
          </p:cNvSpPr>
          <p:nvPr>
            <p:ph type="body" sz="quarter" idx="14"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13" name="矩形 12">
            <a:extLst>
              <a:ext uri="{FF2B5EF4-FFF2-40B4-BE49-F238E27FC236}">
                <a16:creationId xmlns:a16="http://schemas.microsoft.com/office/drawing/2014/main" id="{07F01D1C-D0C0-83C1-D6B1-986BADB85049}"/>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
        <p:nvSpPr>
          <p:cNvPr id="14" name="矩形 13">
            <a:extLst>
              <a:ext uri="{FF2B5EF4-FFF2-40B4-BE49-F238E27FC236}">
                <a16:creationId xmlns:a16="http://schemas.microsoft.com/office/drawing/2014/main" id="{A3A56186-5319-41EB-C296-2D0788A9759E}"/>
              </a:ext>
            </a:extLst>
          </p:cNvPr>
          <p:cNvSpPr/>
          <p:nvPr userDrawn="1"/>
        </p:nvSpPr>
        <p:spPr>
          <a:xfrm>
            <a:off x="-4894" y="1421934"/>
            <a:ext cx="12192000" cy="3950166"/>
          </a:xfrm>
          <a:prstGeom prst="rect">
            <a:avLst/>
          </a:prstGeom>
          <a:gradFill>
            <a:gsLst>
              <a:gs pos="41000">
                <a:srgbClr val="265275"/>
              </a:gs>
              <a:gs pos="79000">
                <a:schemeClr val="bg1">
                  <a:alpha val="0"/>
                </a:schemeClr>
              </a:gs>
              <a:gs pos="0">
                <a:srgbClr val="013876"/>
              </a:gs>
            </a:gsLst>
            <a:lin ang="0" scaled="0"/>
          </a:gra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chemeClr val="bg1"/>
              </a:solidFill>
            </a:endParaRPr>
          </a:p>
        </p:txBody>
      </p:sp>
      <p:sp>
        <p:nvSpPr>
          <p:cNvPr id="26" name="文本占位符 25">
            <a:extLst>
              <a:ext uri="{FF2B5EF4-FFF2-40B4-BE49-F238E27FC236}">
                <a16:creationId xmlns:a16="http://schemas.microsoft.com/office/drawing/2014/main" id="{0C94033F-EF7F-0722-E55C-CE1C65340706}"/>
              </a:ext>
            </a:extLst>
          </p:cNvPr>
          <p:cNvSpPr>
            <a:spLocks noGrp="1"/>
          </p:cNvSpPr>
          <p:nvPr>
            <p:ph type="body" sz="quarter" idx="15"/>
          </p:nvPr>
        </p:nvSpPr>
        <p:spPr>
          <a:xfrm>
            <a:off x="318783" y="2709863"/>
            <a:ext cx="5120778" cy="914400"/>
          </a:xfrm>
        </p:spPr>
        <p:txBody>
          <a:bodyPr>
            <a:noAutofit/>
          </a:bodyPr>
          <a:lstStyle>
            <a:lvl1pPr>
              <a:defRPr sz="2000">
                <a:solidFill>
                  <a:schemeClr val="bg1"/>
                </a:solidFill>
                <a:latin typeface="微软雅黑 Light" panose="020B0502040204020203" pitchFamily="34" charset="-122"/>
                <a:ea typeface="微软雅黑 Light" panose="020B0502040204020203" pitchFamily="34" charset="-122"/>
              </a:defRPr>
            </a:lvl1pPr>
            <a:lvl2pPr>
              <a:defRPr sz="1800">
                <a:solidFill>
                  <a:schemeClr val="bg1"/>
                </a:solidFill>
                <a:latin typeface="微软雅黑 Light" panose="020B0502040204020203" pitchFamily="34" charset="-122"/>
                <a:ea typeface="微软雅黑 Light" panose="020B0502040204020203" pitchFamily="34" charset="-122"/>
              </a:defRPr>
            </a:lvl2pPr>
            <a:lvl3pPr>
              <a:defRPr sz="1600">
                <a:solidFill>
                  <a:schemeClr val="bg1"/>
                </a:solidFill>
                <a:latin typeface="微软雅黑 Light" panose="020B0502040204020203" pitchFamily="34" charset="-122"/>
                <a:ea typeface="微软雅黑 Light" panose="020B0502040204020203" pitchFamily="34" charset="-122"/>
              </a:defRPr>
            </a:lvl3pPr>
            <a:lvl4pPr>
              <a:defRPr sz="1400">
                <a:solidFill>
                  <a:schemeClr val="bg1"/>
                </a:solidFill>
                <a:latin typeface="微软雅黑 Light" panose="020B0502040204020203" pitchFamily="34" charset="-122"/>
                <a:ea typeface="微软雅黑 Light" panose="020B0502040204020203" pitchFamily="34" charset="-122"/>
              </a:defRPr>
            </a:lvl4pPr>
            <a:lvl5pPr>
              <a:defRPr sz="1400">
                <a:solidFill>
                  <a:schemeClr val="bg1"/>
                </a:solidFill>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89892929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extLst>
              <a:ext uri="{BEBA8EAE-BF5A-486C-A8C5-ECC9F3942E4B}">
                <a14:imgProps xmlns:a14="http://schemas.microsoft.com/office/drawing/2010/main">
                  <a14:imgLayer r:embed="rId3">
                    <a14:imgEffect>
                      <a14:brightnessContrast bright="-33000" contrast="-3000"/>
                    </a14:imgEffect>
                  </a14:imgLayer>
                </a14:imgProps>
              </a:ext>
            </a:extLst>
          </a:blip>
          <a:srcRect/>
          <a:stretch>
            <a:fillRect t="-69000" b="-69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7" name="矩形: 圆角 6">
            <a:extLst>
              <a:ext uri="{FF2B5EF4-FFF2-40B4-BE49-F238E27FC236}">
                <a16:creationId xmlns:a16="http://schemas.microsoft.com/office/drawing/2014/main" id="{4A731061-EEB3-62E8-1406-F4F48AC83640}"/>
              </a:ext>
            </a:extLst>
          </p:cNvPr>
          <p:cNvSpPr/>
          <p:nvPr userDrawn="1"/>
        </p:nvSpPr>
        <p:spPr>
          <a:xfrm>
            <a:off x="1737919" y="1520914"/>
            <a:ext cx="8716161" cy="3873207"/>
          </a:xfrm>
          <a:prstGeom prst="round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7">
            <a:extLst>
              <a:ext uri="{FF2B5EF4-FFF2-40B4-BE49-F238E27FC236}">
                <a16:creationId xmlns:a16="http://schemas.microsoft.com/office/drawing/2014/main" id="{6364C239-037F-CA38-EA61-9754CCE134D6}"/>
              </a:ext>
            </a:extLst>
          </p:cNvPr>
          <p:cNvSpPr>
            <a:spLocks noGrp="1"/>
          </p:cNvSpPr>
          <p:nvPr>
            <p:ph type="title"/>
          </p:nvPr>
        </p:nvSpPr>
        <p:spPr>
          <a:xfrm>
            <a:off x="2992894" y="2360810"/>
            <a:ext cx="6779004" cy="1325563"/>
          </a:xfrm>
        </p:spPr>
        <p:txBody>
          <a:bodyPr/>
          <a:lstStyle/>
          <a:p>
            <a:r>
              <a:rPr lang="zh-CN" altLang="en-US" dirty="0"/>
              <a:t>单击此处编辑母版标题样式</a:t>
            </a:r>
          </a:p>
        </p:txBody>
      </p:sp>
      <p:sp>
        <p:nvSpPr>
          <p:cNvPr id="9" name="椭圆 8">
            <a:extLst>
              <a:ext uri="{FF2B5EF4-FFF2-40B4-BE49-F238E27FC236}">
                <a16:creationId xmlns:a16="http://schemas.microsoft.com/office/drawing/2014/main" id="{94C4B479-2E4C-58ED-98CC-07AAE5332163}"/>
              </a:ext>
            </a:extLst>
          </p:cNvPr>
          <p:cNvSpPr/>
          <p:nvPr userDrawn="1"/>
        </p:nvSpPr>
        <p:spPr>
          <a:xfrm>
            <a:off x="5385825" y="765421"/>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0" name="组合 9">
            <a:extLst>
              <a:ext uri="{FF2B5EF4-FFF2-40B4-BE49-F238E27FC236}">
                <a16:creationId xmlns:a16="http://schemas.microsoft.com/office/drawing/2014/main" id="{198C3E57-63FB-A791-AA6C-6CE204C8AA1A}"/>
              </a:ext>
            </a:extLst>
          </p:cNvPr>
          <p:cNvGrpSpPr/>
          <p:nvPr userDrawn="1"/>
        </p:nvGrpSpPr>
        <p:grpSpPr>
          <a:xfrm>
            <a:off x="5585393" y="1079138"/>
            <a:ext cx="882535" cy="769790"/>
            <a:chOff x="4675188" y="2882900"/>
            <a:chExt cx="360362" cy="314325"/>
          </a:xfrm>
          <a:solidFill>
            <a:schemeClr val="accent1"/>
          </a:solidFill>
        </p:grpSpPr>
        <p:sp>
          <p:nvSpPr>
            <p:cNvPr id="11" name="AutoShape 43">
              <a:extLst>
                <a:ext uri="{FF2B5EF4-FFF2-40B4-BE49-F238E27FC236}">
                  <a16:creationId xmlns:a16="http://schemas.microsoft.com/office/drawing/2014/main" id="{7D0CEBF5-9156-45A6-C146-02B5567E748D}"/>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tx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2" name="AutoShape 44">
              <a:extLst>
                <a:ext uri="{FF2B5EF4-FFF2-40B4-BE49-F238E27FC236}">
                  <a16:creationId xmlns:a16="http://schemas.microsoft.com/office/drawing/2014/main" id="{B8A67DA1-30EE-2F8B-AF71-D112F860F741}"/>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tx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3" name="AutoShape 45">
              <a:extLst>
                <a:ext uri="{FF2B5EF4-FFF2-40B4-BE49-F238E27FC236}">
                  <a16:creationId xmlns:a16="http://schemas.microsoft.com/office/drawing/2014/main" id="{514A27E4-8241-B52D-D644-64E23D3EBCB4}"/>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tx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15" name="直接连接符 14">
            <a:extLst>
              <a:ext uri="{FF2B5EF4-FFF2-40B4-BE49-F238E27FC236}">
                <a16:creationId xmlns:a16="http://schemas.microsoft.com/office/drawing/2014/main" id="{4CB92E55-E727-51B2-A3E3-775584942CCD}"/>
              </a:ext>
            </a:extLst>
          </p:cNvPr>
          <p:cNvCxnSpPr/>
          <p:nvPr userDrawn="1"/>
        </p:nvCxnSpPr>
        <p:spPr>
          <a:xfrm>
            <a:off x="4535647" y="3686373"/>
            <a:ext cx="3120705" cy="0"/>
          </a:xfrm>
          <a:prstGeom prst="line">
            <a:avLst/>
          </a:prstGeom>
          <a:ln w="38100">
            <a:solidFill>
              <a:srgbClr val="013876"/>
            </a:solidFill>
          </a:ln>
        </p:spPr>
        <p:style>
          <a:lnRef idx="1">
            <a:schemeClr val="accent1"/>
          </a:lnRef>
          <a:fillRef idx="0">
            <a:schemeClr val="accent1"/>
          </a:fillRef>
          <a:effectRef idx="0">
            <a:schemeClr val="accent1"/>
          </a:effectRef>
          <a:fontRef idx="minor">
            <a:schemeClr val="tx1"/>
          </a:fontRef>
        </p:style>
      </p:cxnSp>
      <p:sp>
        <p:nvSpPr>
          <p:cNvPr id="19" name="文本占位符 27">
            <a:extLst>
              <a:ext uri="{FF2B5EF4-FFF2-40B4-BE49-F238E27FC236}">
                <a16:creationId xmlns:a16="http://schemas.microsoft.com/office/drawing/2014/main" id="{79E13250-FA6E-F39D-741B-60E385BD1F57}"/>
              </a:ext>
            </a:extLst>
          </p:cNvPr>
          <p:cNvSpPr>
            <a:spLocks noGrp="1"/>
          </p:cNvSpPr>
          <p:nvPr>
            <p:ph type="body" sz="quarter" idx="13" hasCustomPrompt="1"/>
          </p:nvPr>
        </p:nvSpPr>
        <p:spPr>
          <a:xfrm>
            <a:off x="3659660" y="4002708"/>
            <a:ext cx="1240909" cy="439158"/>
          </a:xfrm>
          <a:prstGeom prst="rect">
            <a:avLst/>
          </a:prstGeom>
        </p:spPr>
        <p:txBody>
          <a:bodyPr/>
          <a:lstStyle>
            <a:lvl1pPr marL="0" indent="0">
              <a:buNone/>
              <a:defRPr sz="1600">
                <a:solidFill>
                  <a:schemeClr val="bg1">
                    <a:lumMod val="50000"/>
                  </a:schemeClr>
                </a:solidFill>
              </a:defRPr>
            </a:lvl1pPr>
          </a:lstStyle>
          <a:p>
            <a:pPr lvl="0"/>
            <a:r>
              <a:rPr lang="zh-CN" altLang="en-US" dirty="0"/>
              <a:t>请输入文本</a:t>
            </a:r>
          </a:p>
        </p:txBody>
      </p:sp>
      <p:sp>
        <p:nvSpPr>
          <p:cNvPr id="20" name="文本占位符 27">
            <a:extLst>
              <a:ext uri="{FF2B5EF4-FFF2-40B4-BE49-F238E27FC236}">
                <a16:creationId xmlns:a16="http://schemas.microsoft.com/office/drawing/2014/main" id="{A4D26647-93C6-A7F0-3768-C8CB2373EB45}"/>
              </a:ext>
            </a:extLst>
          </p:cNvPr>
          <p:cNvSpPr>
            <a:spLocks noGrp="1"/>
          </p:cNvSpPr>
          <p:nvPr>
            <p:ph type="body" sz="quarter" idx="14" hasCustomPrompt="1"/>
          </p:nvPr>
        </p:nvSpPr>
        <p:spPr>
          <a:xfrm>
            <a:off x="6822309" y="4075580"/>
            <a:ext cx="1240909" cy="439158"/>
          </a:xfrm>
          <a:prstGeom prst="rect">
            <a:avLst/>
          </a:prstGeom>
        </p:spPr>
        <p:txBody>
          <a:bodyPr/>
          <a:lstStyle>
            <a:lvl1pPr marL="0" indent="0">
              <a:buNone/>
              <a:defRPr sz="1600">
                <a:solidFill>
                  <a:schemeClr val="bg1">
                    <a:lumMod val="50000"/>
                  </a:schemeClr>
                </a:solidFill>
              </a:defRPr>
            </a:lvl1pPr>
          </a:lstStyle>
          <a:p>
            <a:pPr lvl="0"/>
            <a:r>
              <a:rPr lang="zh-CN" altLang="en-US" dirty="0"/>
              <a:t>请输入文本</a:t>
            </a:r>
          </a:p>
        </p:txBody>
      </p:sp>
    </p:spTree>
    <p:extLst>
      <p:ext uri="{BB962C8B-B14F-4D97-AF65-F5344CB8AC3E}">
        <p14:creationId xmlns:p14="http://schemas.microsoft.com/office/powerpoint/2010/main" val="2157910125"/>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250"/>
                                        <p:tgtEl>
                                          <p:spTgt spid="19">
                                            <p:txEl>
                                              <p:pRg st="0" end="0"/>
                                            </p:txEl>
                                          </p:spTgt>
                                        </p:tgtEl>
                                      </p:cBhvr>
                                    </p:animEffect>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wipe(left)">
                                      <p:cBhvr>
                                        <p:cTn id="19" dur="25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250"/>
                        <p:tgtEl>
                          <p:spTgt spid="19"/>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250"/>
                        <p:tgtEl>
                          <p:spTgt spid="2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Tree>
    <p:extLst>
      <p:ext uri="{BB962C8B-B14F-4D97-AF65-F5344CB8AC3E}">
        <p14:creationId xmlns:p14="http://schemas.microsoft.com/office/powerpoint/2010/main" val="135317825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blipFill dpi="0" rotWithShape="1">
          <a:blip r:embed="rId12">
            <a:lum/>
          </a:blip>
          <a:srcRect/>
          <a:stretch>
            <a:fillRect t="-9000" b="-9000"/>
          </a:stretch>
        </a:blipFill>
        <a:effectLst/>
      </p:bgPr>
    </p:bg>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EEC68DC9-4B93-35DC-4C2E-C183E04AB138}"/>
              </a:ext>
            </a:extLst>
          </p:cNvPr>
          <p:cNvSpPr/>
          <p:nvPr userDrawn="1"/>
        </p:nvSpPr>
        <p:spPr>
          <a:xfrm>
            <a:off x="-19050" y="0"/>
            <a:ext cx="12199580" cy="6858000"/>
          </a:xfrm>
          <a:prstGeom prst="rect">
            <a:avLst/>
          </a:prstGeom>
          <a:solidFill>
            <a:srgbClr val="0E306F">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F6CA6B36-78AA-E8C5-89B7-04AFBEEB5838}"/>
              </a:ext>
            </a:extLst>
          </p:cNvPr>
          <p:cNvSpPr txBox="1"/>
          <p:nvPr userDrawn="1"/>
        </p:nvSpPr>
        <p:spPr>
          <a:xfrm>
            <a:off x="1404592" y="2253006"/>
            <a:ext cx="2771481" cy="1323439"/>
          </a:xfrm>
          <a:prstGeom prst="rect">
            <a:avLst/>
          </a:prstGeom>
          <a:noFill/>
        </p:spPr>
        <p:txBody>
          <a:bodyPr wrap="square" rtlCol="0">
            <a:spAutoFit/>
          </a:bodyPr>
          <a:lstStyle/>
          <a:p>
            <a:r>
              <a:rPr lang="zh-CN" altLang="en-US" sz="8000" b="1" dirty="0">
                <a:solidFill>
                  <a:schemeClr val="bg1"/>
                </a:solidFill>
                <a:effectLst>
                  <a:outerShdw blurRad="38100" dist="38100" dir="2700000" algn="tl">
                    <a:srgbClr val="000000">
                      <a:alpha val="43137"/>
                    </a:srgbClr>
                  </a:outerShdw>
                </a:effectLst>
                <a:latin typeface="+mj-ea"/>
                <a:ea typeface="+mj-ea"/>
              </a:rPr>
              <a:t>目录</a:t>
            </a:r>
          </a:p>
        </p:txBody>
      </p:sp>
      <p:sp>
        <p:nvSpPr>
          <p:cNvPr id="30" name="文本框 29">
            <a:extLst>
              <a:ext uri="{FF2B5EF4-FFF2-40B4-BE49-F238E27FC236}">
                <a16:creationId xmlns:a16="http://schemas.microsoft.com/office/drawing/2014/main" id="{A6CDC42C-0922-43BD-1E87-DD901EFD4333}"/>
              </a:ext>
            </a:extLst>
          </p:cNvPr>
          <p:cNvSpPr txBox="1"/>
          <p:nvPr userDrawn="1"/>
        </p:nvSpPr>
        <p:spPr>
          <a:xfrm>
            <a:off x="1357746" y="3746897"/>
            <a:ext cx="242518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latin typeface="Arial" panose="020B0604020202020204"/>
                <a:ea typeface="思源黑体 CN Heavy" panose="020B0A00000000000000" pitchFamily="34" charset="-122"/>
                <a:cs typeface="+mn-cs"/>
              </a:rPr>
              <a:t>CONTENTS</a:t>
            </a:r>
            <a:endParaRPr kumimoji="0" lang="zh-CN" altLang="en-US" sz="3200" b="1" i="0" u="none" strike="noStrike" kern="1200" cap="none" spc="0" normalizeH="0" baseline="0" noProof="0" dirty="0">
              <a:ln>
                <a:noFill/>
              </a:ln>
              <a:solidFill>
                <a:schemeClr val="bg1"/>
              </a:solidFill>
              <a:effectLst/>
              <a:uLnTx/>
              <a:uFillTx/>
              <a:latin typeface="Arial" panose="020B0604020202020204"/>
              <a:ea typeface="思源黑体 CN Heavy" panose="020B0A00000000000000" pitchFamily="34" charset="-122"/>
              <a:cs typeface="+mn-cs"/>
            </a:endParaRPr>
          </a:p>
        </p:txBody>
      </p:sp>
      <p:cxnSp>
        <p:nvCxnSpPr>
          <p:cNvPr id="32" name="直接连接符 31">
            <a:extLst>
              <a:ext uri="{FF2B5EF4-FFF2-40B4-BE49-F238E27FC236}">
                <a16:creationId xmlns:a16="http://schemas.microsoft.com/office/drawing/2014/main" id="{11681CDF-C6B1-93A3-743B-0FDF64F8AD2A}"/>
              </a:ext>
            </a:extLst>
          </p:cNvPr>
          <p:cNvCxnSpPr/>
          <p:nvPr userDrawn="1"/>
        </p:nvCxnSpPr>
        <p:spPr>
          <a:xfrm>
            <a:off x="449310" y="3645817"/>
            <a:ext cx="40723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任意多边形: 形状 4">
            <a:extLst>
              <a:ext uri="{FF2B5EF4-FFF2-40B4-BE49-F238E27FC236}">
                <a16:creationId xmlns:a16="http://schemas.microsoft.com/office/drawing/2014/main" id="{68EB6DED-A0D5-C96E-728A-F0941BE5D0A8}"/>
              </a:ext>
            </a:extLst>
          </p:cNvPr>
          <p:cNvSpPr/>
          <p:nvPr userDrawn="1">
            <p:custDataLst>
              <p:tags r:id="rId1"/>
            </p:custDataLst>
          </p:nvPr>
        </p:nvSpPr>
        <p:spPr>
          <a:xfrm>
            <a:off x="11471" y="460830"/>
            <a:ext cx="4577319" cy="5936342"/>
          </a:xfrm>
          <a:custGeom>
            <a:avLst/>
            <a:gdLst>
              <a:gd name="connsiteX0" fmla="*/ 1609148 w 4577319"/>
              <a:gd name="connsiteY0" fmla="*/ 0 h 5936342"/>
              <a:gd name="connsiteX1" fmla="*/ 4577319 w 4577319"/>
              <a:gd name="connsiteY1" fmla="*/ 2968171 h 5936342"/>
              <a:gd name="connsiteX2" fmla="*/ 1609148 w 4577319"/>
              <a:gd name="connsiteY2" fmla="*/ 5936342 h 5936342"/>
              <a:gd name="connsiteX3" fmla="*/ 194341 w 4577319"/>
              <a:gd name="connsiteY3" fmla="*/ 5578100 h 5936342"/>
              <a:gd name="connsiteX4" fmla="*/ 0 w 4577319"/>
              <a:gd name="connsiteY4" fmla="*/ 5460035 h 5936342"/>
              <a:gd name="connsiteX5" fmla="*/ 0 w 4577319"/>
              <a:gd name="connsiteY5" fmla="*/ 476308 h 5936342"/>
              <a:gd name="connsiteX6" fmla="*/ 194341 w 4577319"/>
              <a:gd name="connsiteY6" fmla="*/ 358242 h 5936342"/>
              <a:gd name="connsiteX7" fmla="*/ 1609148 w 4577319"/>
              <a:gd name="connsiteY7" fmla="*/ 0 h 593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319" h="5936342">
                <a:moveTo>
                  <a:pt x="1609148" y="0"/>
                </a:moveTo>
                <a:cubicBezTo>
                  <a:pt x="3248424" y="0"/>
                  <a:pt x="4577319" y="1328895"/>
                  <a:pt x="4577319" y="2968171"/>
                </a:cubicBezTo>
                <a:cubicBezTo>
                  <a:pt x="4577319" y="4607447"/>
                  <a:pt x="3248424" y="5936342"/>
                  <a:pt x="1609148" y="5936342"/>
                </a:cubicBezTo>
                <a:cubicBezTo>
                  <a:pt x="1096874" y="5936342"/>
                  <a:pt x="614911" y="5806567"/>
                  <a:pt x="194341" y="5578100"/>
                </a:cubicBezTo>
                <a:lnTo>
                  <a:pt x="0" y="5460035"/>
                </a:lnTo>
                <a:lnTo>
                  <a:pt x="0" y="476308"/>
                </a:lnTo>
                <a:lnTo>
                  <a:pt x="194341" y="358242"/>
                </a:lnTo>
                <a:cubicBezTo>
                  <a:pt x="614911" y="129775"/>
                  <a:pt x="1096874" y="0"/>
                  <a:pt x="1609148" y="0"/>
                </a:cubicBezTo>
                <a:close/>
              </a:path>
            </a:pathLst>
          </a:custGeom>
          <a:solidFill>
            <a:schemeClr val="bg1"/>
          </a:solidFill>
          <a:ln>
            <a:noFill/>
          </a:ln>
          <a:effectLst>
            <a:outerShdw blurRad="215900" dist="38100" sx="101000" sy="101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椭圆 5">
            <a:extLst>
              <a:ext uri="{FF2B5EF4-FFF2-40B4-BE49-F238E27FC236}">
                <a16:creationId xmlns:a16="http://schemas.microsoft.com/office/drawing/2014/main" id="{93432DD3-537F-37C2-6792-DC5288A612AF}"/>
              </a:ext>
            </a:extLst>
          </p:cNvPr>
          <p:cNvSpPr/>
          <p:nvPr userDrawn="1">
            <p:custDataLst>
              <p:tags r:id="rId2"/>
            </p:custDataLst>
          </p:nvPr>
        </p:nvSpPr>
        <p:spPr>
          <a:xfrm>
            <a:off x="479981" y="2215753"/>
            <a:ext cx="2426494" cy="2426494"/>
          </a:xfrm>
          <a:prstGeom prst="ellipse">
            <a:avLst/>
          </a:prstGeom>
          <a:solidFill>
            <a:srgbClr val="FFFFFF"/>
          </a:solid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nvGrpSpPr>
          <p:cNvPr id="7" name="组合 6">
            <a:extLst>
              <a:ext uri="{FF2B5EF4-FFF2-40B4-BE49-F238E27FC236}">
                <a16:creationId xmlns:a16="http://schemas.microsoft.com/office/drawing/2014/main" id="{6D66BCEB-B220-2B78-D33A-A1D109E9F2A5}"/>
              </a:ext>
            </a:extLst>
          </p:cNvPr>
          <p:cNvGrpSpPr/>
          <p:nvPr userDrawn="1">
            <p:custDataLst>
              <p:tags r:id="rId3"/>
            </p:custDataLst>
          </p:nvPr>
        </p:nvGrpSpPr>
        <p:grpSpPr>
          <a:xfrm>
            <a:off x="1322341" y="2575225"/>
            <a:ext cx="740109" cy="639098"/>
            <a:chOff x="1511300" y="2989698"/>
            <a:chExt cx="975709" cy="842543"/>
          </a:xfrm>
        </p:grpSpPr>
        <p:sp>
          <p:nvSpPr>
            <p:cNvPr id="8" name="平行四边形 21">
              <a:extLst>
                <a:ext uri="{FF2B5EF4-FFF2-40B4-BE49-F238E27FC236}">
                  <a16:creationId xmlns:a16="http://schemas.microsoft.com/office/drawing/2014/main" id="{B366B305-F1B2-6FD5-E5A5-DA2E09A9B7C9}"/>
                </a:ext>
              </a:extLst>
            </p:cNvPr>
            <p:cNvSpPr/>
            <p:nvPr>
              <p:custDataLst>
                <p:tags r:id="rId6"/>
              </p:custDataLst>
            </p:nvPr>
          </p:nvSpPr>
          <p:spPr>
            <a:xfrm rot="1853260">
              <a:off x="1611590" y="2989698"/>
              <a:ext cx="778305" cy="449432"/>
            </a:xfrm>
            <a:custGeom>
              <a:avLst/>
              <a:gdLst>
                <a:gd name="connsiteX0" fmla="*/ 0 w 906028"/>
                <a:gd name="connsiteY0" fmla="*/ 681224 h 681224"/>
                <a:gd name="connsiteX1" fmla="*/ 170306 w 906028"/>
                <a:gd name="connsiteY1" fmla="*/ 0 h 681224"/>
                <a:gd name="connsiteX2" fmla="*/ 906028 w 906028"/>
                <a:gd name="connsiteY2" fmla="*/ 0 h 681224"/>
                <a:gd name="connsiteX3" fmla="*/ 735722 w 906028"/>
                <a:gd name="connsiteY3" fmla="*/ 681224 h 681224"/>
                <a:gd name="connsiteX4" fmla="*/ 0 w 906028"/>
                <a:gd name="connsiteY4" fmla="*/ 681224 h 681224"/>
                <a:gd name="connsiteX0-1" fmla="*/ 0 w 739433"/>
                <a:gd name="connsiteY0-2" fmla="*/ 699958 h 699958"/>
                <a:gd name="connsiteX1-3" fmla="*/ 3711 w 739433"/>
                <a:gd name="connsiteY1-4" fmla="*/ 0 h 699958"/>
                <a:gd name="connsiteX2-5" fmla="*/ 739433 w 739433"/>
                <a:gd name="connsiteY2-6" fmla="*/ 0 h 699958"/>
                <a:gd name="connsiteX3-7" fmla="*/ 569127 w 739433"/>
                <a:gd name="connsiteY3-8" fmla="*/ 681224 h 699958"/>
                <a:gd name="connsiteX4-9" fmla="*/ 0 w 739433"/>
                <a:gd name="connsiteY4-10" fmla="*/ 699958 h 699958"/>
                <a:gd name="connsiteX0-11" fmla="*/ 0 w 778305"/>
                <a:gd name="connsiteY0-12" fmla="*/ 699958 h 699958"/>
                <a:gd name="connsiteX1-13" fmla="*/ 3711 w 778305"/>
                <a:gd name="connsiteY1-14" fmla="*/ 0 h 699958"/>
                <a:gd name="connsiteX2-15" fmla="*/ 778305 w 778305"/>
                <a:gd name="connsiteY2-16" fmla="*/ 250526 h 699958"/>
                <a:gd name="connsiteX3-17" fmla="*/ 569127 w 778305"/>
                <a:gd name="connsiteY3-18" fmla="*/ 681224 h 699958"/>
                <a:gd name="connsiteX4-19" fmla="*/ 0 w 778305"/>
                <a:gd name="connsiteY4-20" fmla="*/ 699958 h 699958"/>
                <a:gd name="connsiteX0-21" fmla="*/ 0 w 778305"/>
                <a:gd name="connsiteY0-22" fmla="*/ 449432 h 449432"/>
                <a:gd name="connsiteX1-23" fmla="*/ 305705 w 778305"/>
                <a:gd name="connsiteY1-24" fmla="*/ 316164 h 449432"/>
                <a:gd name="connsiteX2-25" fmla="*/ 778305 w 778305"/>
                <a:gd name="connsiteY2-26" fmla="*/ 0 h 449432"/>
                <a:gd name="connsiteX3-27" fmla="*/ 569127 w 778305"/>
                <a:gd name="connsiteY3-28" fmla="*/ 430698 h 449432"/>
                <a:gd name="connsiteX4-29" fmla="*/ 0 w 778305"/>
                <a:gd name="connsiteY4-30" fmla="*/ 449432 h 449432"/>
                <a:gd name="connsiteX0-31" fmla="*/ 0 w 778305"/>
                <a:gd name="connsiteY0-32" fmla="*/ 449432 h 449432"/>
                <a:gd name="connsiteX1-33" fmla="*/ 304979 w 778305"/>
                <a:gd name="connsiteY1-34" fmla="*/ 42819 h 449432"/>
                <a:gd name="connsiteX2-35" fmla="*/ 778305 w 778305"/>
                <a:gd name="connsiteY2-36" fmla="*/ 0 h 449432"/>
                <a:gd name="connsiteX3-37" fmla="*/ 569127 w 778305"/>
                <a:gd name="connsiteY3-38" fmla="*/ 430698 h 449432"/>
                <a:gd name="connsiteX4-39" fmla="*/ 0 w 778305"/>
                <a:gd name="connsiteY4-40" fmla="*/ 449432 h 449432"/>
                <a:gd name="connsiteX0-41" fmla="*/ 0 w 778305"/>
                <a:gd name="connsiteY0-42" fmla="*/ 449432 h 449432"/>
                <a:gd name="connsiteX1-43" fmla="*/ 304979 w 778305"/>
                <a:gd name="connsiteY1-44" fmla="*/ 42819 h 449432"/>
                <a:gd name="connsiteX2-45" fmla="*/ 778305 w 778305"/>
                <a:gd name="connsiteY2-46" fmla="*/ 0 h 449432"/>
                <a:gd name="connsiteX3-47" fmla="*/ 513611 w 778305"/>
                <a:gd name="connsiteY3-48" fmla="*/ 412111 h 449432"/>
                <a:gd name="connsiteX4-49" fmla="*/ 0 w 778305"/>
                <a:gd name="connsiteY4-50" fmla="*/ 449432 h 4494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305" h="449432">
                  <a:moveTo>
                    <a:pt x="0" y="449432"/>
                  </a:moveTo>
                  <a:lnTo>
                    <a:pt x="304979" y="42819"/>
                  </a:lnTo>
                  <a:lnTo>
                    <a:pt x="778305" y="0"/>
                  </a:lnTo>
                  <a:lnTo>
                    <a:pt x="513611" y="412111"/>
                  </a:lnTo>
                  <a:lnTo>
                    <a:pt x="0" y="449432"/>
                  </a:lnTo>
                  <a:close/>
                </a:path>
              </a:pathLst>
            </a:cu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b="0" cap="none" spc="0">
                <a:ln w="0"/>
                <a:solidFill>
                  <a:schemeClr val="tx1"/>
                </a:solidFill>
                <a:effectLst>
                  <a:outerShdw blurRad="38100" dist="19050" dir="2700000" algn="tl" rotWithShape="0">
                    <a:schemeClr val="dk1">
                      <a:alpha val="40000"/>
                    </a:schemeClr>
                  </a:outerShdw>
                </a:effectLst>
              </a:endParaRPr>
            </a:p>
          </p:txBody>
        </p:sp>
        <p:grpSp>
          <p:nvGrpSpPr>
            <p:cNvPr id="9" name="组合 8">
              <a:extLst>
                <a:ext uri="{FF2B5EF4-FFF2-40B4-BE49-F238E27FC236}">
                  <a16:creationId xmlns:a16="http://schemas.microsoft.com/office/drawing/2014/main" id="{CBE7FA8E-2865-2F1D-471E-D0881249BDA4}"/>
                </a:ext>
              </a:extLst>
            </p:cNvPr>
            <p:cNvGrpSpPr/>
            <p:nvPr/>
          </p:nvGrpSpPr>
          <p:grpSpPr>
            <a:xfrm>
              <a:off x="1511300" y="3400643"/>
              <a:ext cx="972535" cy="225207"/>
              <a:chOff x="1511300" y="3400643"/>
              <a:chExt cx="972535" cy="225207"/>
            </a:xfrm>
          </p:grpSpPr>
          <p:cxnSp>
            <p:nvCxnSpPr>
              <p:cNvPr id="13" name="直接连接符 12">
                <a:extLst>
                  <a:ext uri="{FF2B5EF4-FFF2-40B4-BE49-F238E27FC236}">
                    <a16:creationId xmlns:a16="http://schemas.microsoft.com/office/drawing/2014/main" id="{3D973FFD-39CB-C7B0-251E-1519E65E3FA2}"/>
                  </a:ext>
                </a:extLst>
              </p:cNvPr>
              <p:cNvCxnSpPr/>
              <p:nvPr>
                <p:custDataLst>
                  <p:tags r:id="rId9"/>
                </p:custDataLst>
              </p:nvPr>
            </p:nvCxnSpPr>
            <p:spPr>
              <a:xfrm>
                <a:off x="1511300" y="3406993"/>
                <a:ext cx="508492" cy="218857"/>
              </a:xfrm>
              <a:prstGeom prst="line">
                <a:avLst/>
              </a:prstGeom>
              <a:ln w="38100"/>
            </p:spPr>
            <p:style>
              <a:lnRef idx="2">
                <a:schemeClr val="dk1"/>
              </a:lnRef>
              <a:fillRef idx="1">
                <a:schemeClr val="lt1"/>
              </a:fillRef>
              <a:effectRef idx="0">
                <a:schemeClr val="dk1"/>
              </a:effectRef>
              <a:fontRef idx="minor">
                <a:schemeClr val="dk1"/>
              </a:fontRef>
            </p:style>
          </p:cxnSp>
          <p:cxnSp>
            <p:nvCxnSpPr>
              <p:cNvPr id="14" name="直接连接符 13">
                <a:extLst>
                  <a:ext uri="{FF2B5EF4-FFF2-40B4-BE49-F238E27FC236}">
                    <a16:creationId xmlns:a16="http://schemas.microsoft.com/office/drawing/2014/main" id="{56EECBDE-4619-EAE6-685E-DAA4CBD67F2F}"/>
                  </a:ext>
                </a:extLst>
              </p:cNvPr>
              <p:cNvCxnSpPr/>
              <p:nvPr>
                <p:custDataLst>
                  <p:tags r:id="rId10"/>
                </p:custDataLst>
              </p:nvPr>
            </p:nvCxnSpPr>
            <p:spPr>
              <a:xfrm flipV="1">
                <a:off x="2001040" y="3400643"/>
                <a:ext cx="482795" cy="225044"/>
              </a:xfrm>
              <a:prstGeom prst="line">
                <a:avLst/>
              </a:prstGeom>
              <a:ln w="38100"/>
            </p:spPr>
            <p:style>
              <a:lnRef idx="2">
                <a:schemeClr val="dk1"/>
              </a:lnRef>
              <a:fillRef idx="1">
                <a:schemeClr val="lt1"/>
              </a:fillRef>
              <a:effectRef idx="0">
                <a:schemeClr val="dk1"/>
              </a:effectRef>
              <a:fontRef idx="minor">
                <a:schemeClr val="dk1"/>
              </a:fontRef>
            </p:style>
          </p:cxnSp>
        </p:grpSp>
        <p:grpSp>
          <p:nvGrpSpPr>
            <p:cNvPr id="10" name="组合 9">
              <a:extLst>
                <a:ext uri="{FF2B5EF4-FFF2-40B4-BE49-F238E27FC236}">
                  <a16:creationId xmlns:a16="http://schemas.microsoft.com/office/drawing/2014/main" id="{F4487BD6-56C7-6F90-2FB5-66B4F48080C8}"/>
                </a:ext>
              </a:extLst>
            </p:cNvPr>
            <p:cNvGrpSpPr/>
            <p:nvPr/>
          </p:nvGrpSpPr>
          <p:grpSpPr>
            <a:xfrm>
              <a:off x="1514474" y="3607034"/>
              <a:ext cx="972535" cy="225207"/>
              <a:chOff x="1511300" y="3400643"/>
              <a:chExt cx="972535" cy="225207"/>
            </a:xfrm>
          </p:grpSpPr>
          <p:cxnSp>
            <p:nvCxnSpPr>
              <p:cNvPr id="11" name="直接连接符 10">
                <a:extLst>
                  <a:ext uri="{FF2B5EF4-FFF2-40B4-BE49-F238E27FC236}">
                    <a16:creationId xmlns:a16="http://schemas.microsoft.com/office/drawing/2014/main" id="{613A9303-3830-BB03-5DA1-A0F4DDC23F0D}"/>
                  </a:ext>
                </a:extLst>
              </p:cNvPr>
              <p:cNvCxnSpPr/>
              <p:nvPr>
                <p:custDataLst>
                  <p:tags r:id="rId7"/>
                </p:custDataLst>
              </p:nvPr>
            </p:nvCxnSpPr>
            <p:spPr>
              <a:xfrm>
                <a:off x="1511300" y="3406993"/>
                <a:ext cx="508492" cy="218857"/>
              </a:xfrm>
              <a:prstGeom prst="line">
                <a:avLst/>
              </a:prstGeom>
              <a:ln w="38100"/>
            </p:spPr>
            <p:style>
              <a:lnRef idx="2">
                <a:schemeClr val="dk1"/>
              </a:lnRef>
              <a:fillRef idx="1">
                <a:schemeClr val="lt1"/>
              </a:fillRef>
              <a:effectRef idx="0">
                <a:schemeClr val="dk1"/>
              </a:effectRef>
              <a:fontRef idx="minor">
                <a:schemeClr val="dk1"/>
              </a:fontRef>
            </p:style>
          </p:cxnSp>
          <p:cxnSp>
            <p:nvCxnSpPr>
              <p:cNvPr id="12" name="直接连接符 11">
                <a:extLst>
                  <a:ext uri="{FF2B5EF4-FFF2-40B4-BE49-F238E27FC236}">
                    <a16:creationId xmlns:a16="http://schemas.microsoft.com/office/drawing/2014/main" id="{68A961A7-87AC-CF84-1706-E37EA90B694D}"/>
                  </a:ext>
                </a:extLst>
              </p:cNvPr>
              <p:cNvCxnSpPr/>
              <p:nvPr>
                <p:custDataLst>
                  <p:tags r:id="rId8"/>
                </p:custDataLst>
              </p:nvPr>
            </p:nvCxnSpPr>
            <p:spPr>
              <a:xfrm flipV="1">
                <a:off x="2001040" y="3400643"/>
                <a:ext cx="482795" cy="225044"/>
              </a:xfrm>
              <a:prstGeom prst="line">
                <a:avLst/>
              </a:prstGeom>
              <a:ln w="38100"/>
            </p:spPr>
            <p:style>
              <a:lnRef idx="2">
                <a:schemeClr val="dk1"/>
              </a:lnRef>
              <a:fillRef idx="1">
                <a:schemeClr val="lt1"/>
              </a:fillRef>
              <a:effectRef idx="0">
                <a:schemeClr val="dk1"/>
              </a:effectRef>
              <a:fontRef idx="minor">
                <a:schemeClr val="dk1"/>
              </a:fontRef>
            </p:style>
          </p:cxnSp>
        </p:grpSp>
      </p:grpSp>
      <p:sp>
        <p:nvSpPr>
          <p:cNvPr id="15" name="文本框 6">
            <a:extLst>
              <a:ext uri="{FF2B5EF4-FFF2-40B4-BE49-F238E27FC236}">
                <a16:creationId xmlns:a16="http://schemas.microsoft.com/office/drawing/2014/main" id="{904D490F-67AC-8590-89AF-3D2EABA40F4D}"/>
              </a:ext>
            </a:extLst>
          </p:cNvPr>
          <p:cNvSpPr txBox="1"/>
          <p:nvPr userDrawn="1">
            <p:custDataLst>
              <p:tags r:id="rId4"/>
            </p:custDataLst>
          </p:nvPr>
        </p:nvSpPr>
        <p:spPr>
          <a:xfrm>
            <a:off x="676763" y="3513615"/>
            <a:ext cx="2032929" cy="584775"/>
          </a:xfrm>
          <a:prstGeom prst="rect">
            <a:avLst/>
          </a:prstGeom>
          <a:noFill/>
          <a:effectLst/>
        </p:spPr>
        <p:txBody>
          <a:bodyPr wrap="none" rtlCol="0" anchor="ct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spc="-150" dirty="0">
                <a:solidFill>
                  <a:srgbClr val="0E306F"/>
                </a:solidFill>
                <a:latin typeface="+mj-ea"/>
                <a:ea typeface="+mj-ea"/>
                <a:cs typeface="+mj-cs"/>
              </a:rPr>
              <a:t>目</a:t>
            </a:r>
            <a:r>
              <a:rPr lang="en-US" altLang="zh-CN" sz="3200" b="1" spc="-150" dirty="0">
                <a:solidFill>
                  <a:srgbClr val="0E306F"/>
                </a:solidFill>
                <a:latin typeface="+mj-ea"/>
                <a:ea typeface="+mj-ea"/>
                <a:cs typeface="+mj-cs"/>
              </a:rPr>
              <a:t> </a:t>
            </a:r>
            <a:r>
              <a:rPr lang="zh-CN" altLang="en-US" sz="3200" b="1" spc="-150" dirty="0">
                <a:solidFill>
                  <a:srgbClr val="0E306F"/>
                </a:solidFill>
                <a:latin typeface="+mj-ea"/>
                <a:ea typeface="+mj-ea"/>
                <a:cs typeface="+mj-cs"/>
              </a:rPr>
              <a:t>录</a:t>
            </a:r>
            <a:r>
              <a:rPr lang="en-US" altLang="zh-CN" sz="3200" b="1" spc="-150" dirty="0">
                <a:solidFill>
                  <a:srgbClr val="0E306F"/>
                </a:solidFill>
                <a:latin typeface="+mj-ea"/>
                <a:ea typeface="+mj-ea"/>
                <a:cs typeface="+mj-cs"/>
              </a:rPr>
              <a:t> </a:t>
            </a:r>
          </a:p>
        </p:txBody>
      </p:sp>
      <p:sp>
        <p:nvSpPr>
          <p:cNvPr id="36" name="矩形 35">
            <a:extLst>
              <a:ext uri="{FF2B5EF4-FFF2-40B4-BE49-F238E27FC236}">
                <a16:creationId xmlns:a16="http://schemas.microsoft.com/office/drawing/2014/main" id="{D9EF460D-6AB2-913B-1674-D2CA7065111C}"/>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85332AC-7417-3153-18E3-B7648525E387}"/>
              </a:ext>
            </a:extLst>
          </p:cNvPr>
          <p:cNvSpPr/>
          <p:nvPr userDrawn="1"/>
        </p:nvSpPr>
        <p:spPr>
          <a:xfrm>
            <a:off x="-1" y="-1"/>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3">
            <a:extLst>
              <a:ext uri="{FF2B5EF4-FFF2-40B4-BE49-F238E27FC236}">
                <a16:creationId xmlns:a16="http://schemas.microsoft.com/office/drawing/2014/main" id="{B8238F79-0E8F-7A61-E881-E49951648D26}"/>
              </a:ext>
            </a:extLst>
          </p:cNvPr>
          <p:cNvSpPr/>
          <p:nvPr userDrawn="1">
            <p:custDataLst>
              <p:tags r:id="rId5"/>
            </p:custDataLst>
          </p:nvPr>
        </p:nvSpPr>
        <p:spPr>
          <a:xfrm>
            <a:off x="-19050" y="-232410"/>
            <a:ext cx="1341120" cy="1627505"/>
          </a:xfrm>
          <a:custGeom>
            <a:avLst/>
            <a:gdLst>
              <a:gd name="connsiteX0" fmla="*/ 1609148 w 4577319"/>
              <a:gd name="connsiteY0" fmla="*/ 0 h 5936342"/>
              <a:gd name="connsiteX1" fmla="*/ 4577319 w 4577319"/>
              <a:gd name="connsiteY1" fmla="*/ 2968171 h 5936342"/>
              <a:gd name="connsiteX2" fmla="*/ 1609148 w 4577319"/>
              <a:gd name="connsiteY2" fmla="*/ 5936342 h 5936342"/>
              <a:gd name="connsiteX3" fmla="*/ 194341 w 4577319"/>
              <a:gd name="connsiteY3" fmla="*/ 5578100 h 5936342"/>
              <a:gd name="connsiteX4" fmla="*/ 0 w 4577319"/>
              <a:gd name="connsiteY4" fmla="*/ 5460035 h 5936342"/>
              <a:gd name="connsiteX5" fmla="*/ 0 w 4577319"/>
              <a:gd name="connsiteY5" fmla="*/ 476308 h 5936342"/>
              <a:gd name="connsiteX6" fmla="*/ 194341 w 4577319"/>
              <a:gd name="connsiteY6" fmla="*/ 358242 h 5936342"/>
              <a:gd name="connsiteX7" fmla="*/ 1609148 w 4577319"/>
              <a:gd name="connsiteY7" fmla="*/ 0 h 593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319" h="5936342">
                <a:moveTo>
                  <a:pt x="1609148" y="0"/>
                </a:moveTo>
                <a:cubicBezTo>
                  <a:pt x="3248424" y="0"/>
                  <a:pt x="4577319" y="1328895"/>
                  <a:pt x="4577319" y="2968171"/>
                </a:cubicBezTo>
                <a:cubicBezTo>
                  <a:pt x="4577319" y="4607447"/>
                  <a:pt x="3248424" y="5936342"/>
                  <a:pt x="1609148" y="5936342"/>
                </a:cubicBezTo>
                <a:cubicBezTo>
                  <a:pt x="1096874" y="5936342"/>
                  <a:pt x="614911" y="5806567"/>
                  <a:pt x="194341" y="5578100"/>
                </a:cubicBezTo>
                <a:lnTo>
                  <a:pt x="0" y="5460035"/>
                </a:lnTo>
                <a:lnTo>
                  <a:pt x="0" y="476308"/>
                </a:lnTo>
                <a:lnTo>
                  <a:pt x="194341" y="358242"/>
                </a:lnTo>
                <a:cubicBezTo>
                  <a:pt x="614911" y="129775"/>
                  <a:pt x="1096874" y="0"/>
                  <a:pt x="1609148" y="0"/>
                </a:cubicBezTo>
                <a:close/>
              </a:path>
            </a:pathLst>
          </a:custGeom>
          <a:solidFill>
            <a:schemeClr val="bg1"/>
          </a:solidFill>
          <a:ln>
            <a:noFill/>
          </a:ln>
          <a:effectLst>
            <a:outerShdw blurRad="215900" dist="38100" sx="101000" sy="101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nvGrpSpPr>
          <p:cNvPr id="45" name="组合 44">
            <a:extLst>
              <a:ext uri="{FF2B5EF4-FFF2-40B4-BE49-F238E27FC236}">
                <a16:creationId xmlns:a16="http://schemas.microsoft.com/office/drawing/2014/main" id="{435DD106-4252-C81D-4228-16A24206C727}"/>
              </a:ext>
            </a:extLst>
          </p:cNvPr>
          <p:cNvGrpSpPr/>
          <p:nvPr userDrawn="1"/>
        </p:nvGrpSpPr>
        <p:grpSpPr>
          <a:xfrm>
            <a:off x="38713" y="290945"/>
            <a:ext cx="882535" cy="769793"/>
            <a:chOff x="4675189" y="2882899"/>
            <a:chExt cx="360362" cy="314326"/>
          </a:xfrm>
          <a:solidFill>
            <a:schemeClr val="accent1"/>
          </a:solidFill>
        </p:grpSpPr>
        <p:sp>
          <p:nvSpPr>
            <p:cNvPr id="46" name="AutoShape 43">
              <a:extLst>
                <a:ext uri="{FF2B5EF4-FFF2-40B4-BE49-F238E27FC236}">
                  <a16:creationId xmlns:a16="http://schemas.microsoft.com/office/drawing/2014/main" id="{395CE58A-0B9A-B0B4-451E-59FD39A47124}"/>
                </a:ext>
              </a:extLst>
            </p:cNvPr>
            <p:cNvSpPr>
              <a:spLocks/>
            </p:cNvSpPr>
            <p:nvPr/>
          </p:nvSpPr>
          <p:spPr bwMode="auto">
            <a:xfrm>
              <a:off x="4675189" y="2882899"/>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ln/>
          </p:spPr>
          <p:style>
            <a:lnRef idx="3">
              <a:schemeClr val="accent2"/>
            </a:lnRef>
            <a:fillRef idx="0">
              <a:schemeClr val="accent2"/>
            </a:fillRef>
            <a:effectRef idx="2">
              <a:schemeClr val="accent2"/>
            </a:effectRef>
            <a:fontRef idx="minor">
              <a:schemeClr val="tx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7" name="AutoShape 44">
              <a:extLst>
                <a:ext uri="{FF2B5EF4-FFF2-40B4-BE49-F238E27FC236}">
                  <a16:creationId xmlns:a16="http://schemas.microsoft.com/office/drawing/2014/main" id="{06AEBCCB-6D07-B421-1FC4-468D3EB453BF}"/>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ln/>
          </p:spPr>
          <p:style>
            <a:lnRef idx="3">
              <a:schemeClr val="accent2"/>
            </a:lnRef>
            <a:fillRef idx="0">
              <a:schemeClr val="accent2"/>
            </a:fillRef>
            <a:effectRef idx="2">
              <a:schemeClr val="accent2"/>
            </a:effectRef>
            <a:fontRef idx="minor">
              <a:schemeClr val="tx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8" name="AutoShape 45">
              <a:extLst>
                <a:ext uri="{FF2B5EF4-FFF2-40B4-BE49-F238E27FC236}">
                  <a16:creationId xmlns:a16="http://schemas.microsoft.com/office/drawing/2014/main" id="{160CCB20-CD83-222B-84E7-EAA3EAE09DE4}"/>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ln/>
          </p:spPr>
          <p:style>
            <a:lnRef idx="3">
              <a:schemeClr val="accent2"/>
            </a:lnRef>
            <a:fillRef idx="0">
              <a:schemeClr val="accent2"/>
            </a:fillRef>
            <a:effectRef idx="2">
              <a:schemeClr val="accent2"/>
            </a:effectRef>
            <a:fontRef idx="minor">
              <a:schemeClr val="tx1"/>
            </a:fontRef>
          </p:style>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extLst>
      <p:ext uri="{BB962C8B-B14F-4D97-AF65-F5344CB8AC3E}">
        <p14:creationId xmlns:p14="http://schemas.microsoft.com/office/powerpoint/2010/main" val="417808518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025" name="图片 1024">
            <a:extLst>
              <a:ext uri="{FF2B5EF4-FFF2-40B4-BE49-F238E27FC236}">
                <a16:creationId xmlns:a16="http://schemas.microsoft.com/office/drawing/2014/main" id="{98890FA9-EAB9-4D97-12FB-1011BADBFF0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5"/>
            <a:ext cx="12192001" cy="6858006"/>
          </a:xfrm>
          <a:prstGeom prst="rect">
            <a:avLst/>
          </a:prstGeom>
        </p:spPr>
      </p:pic>
      <p:pic>
        <p:nvPicPr>
          <p:cNvPr id="1042" name="图片 1041">
            <a:extLst>
              <a:ext uri="{FF2B5EF4-FFF2-40B4-BE49-F238E27FC236}">
                <a16:creationId xmlns:a16="http://schemas.microsoft.com/office/drawing/2014/main" id="{0975E1A2-7B68-A08E-31AD-7DF5C14F7D39}"/>
              </a:ext>
            </a:extLst>
          </p:cNvPr>
          <p:cNvPicPr>
            <a:picLocks noChangeAspect="1"/>
          </p:cNvPicPr>
          <p:nvPr userDrawn="1"/>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054555" y="11133"/>
            <a:ext cx="6846867" cy="6846867"/>
          </a:xfrm>
          <a:prstGeom prst="rect">
            <a:avLst/>
          </a:prstGeom>
        </p:spPr>
      </p:pic>
      <p:sp>
        <p:nvSpPr>
          <p:cNvPr id="4" name="Date Placeholder 3"/>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20" name="矩形 19">
            <a:extLst>
              <a:ext uri="{FF2B5EF4-FFF2-40B4-BE49-F238E27FC236}">
                <a16:creationId xmlns:a16="http://schemas.microsoft.com/office/drawing/2014/main" id="{65F29CD8-D790-571A-891C-8B40171117A9}"/>
              </a:ext>
            </a:extLst>
          </p:cNvPr>
          <p:cNvSpPr/>
          <p:nvPr userDrawn="1"/>
        </p:nvSpPr>
        <p:spPr>
          <a:xfrm>
            <a:off x="6187472" y="2772656"/>
            <a:ext cx="665278" cy="45720"/>
          </a:xfrm>
          <a:prstGeom prst="rect">
            <a:avLst/>
          </a:prstGeom>
          <a:solidFill>
            <a:srgbClr val="0E306F"/>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文本占位符 44">
            <a:extLst>
              <a:ext uri="{FF2B5EF4-FFF2-40B4-BE49-F238E27FC236}">
                <a16:creationId xmlns:a16="http://schemas.microsoft.com/office/drawing/2014/main" id="{42236FC7-D9D9-1348-9EBD-30AC7F2F3B81}"/>
              </a:ext>
            </a:extLst>
          </p:cNvPr>
          <p:cNvSpPr>
            <a:spLocks noGrp="1"/>
          </p:cNvSpPr>
          <p:nvPr>
            <p:ph type="body" sz="quarter" idx="13" hasCustomPrompt="1"/>
          </p:nvPr>
        </p:nvSpPr>
        <p:spPr>
          <a:xfrm>
            <a:off x="6187472" y="2988349"/>
            <a:ext cx="5368944" cy="725488"/>
          </a:xfrm>
          <a:prstGeom prst="rect">
            <a:avLst/>
          </a:prstGeom>
        </p:spPr>
        <p:txBody>
          <a:bodyPr lIns="0" rIns="90000">
            <a:noAutofit/>
          </a:bodyPr>
          <a:lstStyle>
            <a:lvl1pPr marL="0" indent="0" algn="ctr">
              <a:lnSpc>
                <a:spcPct val="100000"/>
              </a:lnSpc>
              <a:buNone/>
              <a:defRPr sz="4800" b="1" spc="100" baseline="0">
                <a:solidFill>
                  <a:srgbClr val="013876"/>
                </a:solidFill>
                <a:latin typeface="+mj-ea"/>
                <a:ea typeface="+mj-ea"/>
              </a:defRPr>
            </a:lvl1pPr>
          </a:lstStyle>
          <a:p>
            <a:pPr lvl="0"/>
            <a:r>
              <a:rPr lang="zh-CN" altLang="en-US" dirty="0"/>
              <a:t>请输入你的节标题</a:t>
            </a:r>
          </a:p>
        </p:txBody>
      </p:sp>
      <p:sp>
        <p:nvSpPr>
          <p:cNvPr id="28" name="文本占位符 46">
            <a:extLst>
              <a:ext uri="{FF2B5EF4-FFF2-40B4-BE49-F238E27FC236}">
                <a16:creationId xmlns:a16="http://schemas.microsoft.com/office/drawing/2014/main" id="{8D8FD1E2-6894-B19E-0544-9EA266F2C3AE}"/>
              </a:ext>
            </a:extLst>
          </p:cNvPr>
          <p:cNvSpPr>
            <a:spLocks noGrp="1"/>
          </p:cNvSpPr>
          <p:nvPr>
            <p:ph type="body" sz="quarter" idx="14" hasCustomPrompt="1"/>
          </p:nvPr>
        </p:nvSpPr>
        <p:spPr>
          <a:xfrm>
            <a:off x="6187472" y="3883810"/>
            <a:ext cx="5368944" cy="424732"/>
          </a:xfrm>
          <a:prstGeom prst="rect">
            <a:avLst/>
          </a:prstGeom>
        </p:spPr>
        <p:txBody>
          <a:bodyPr lIns="90000" anchor="ctr" anchorCtr="0">
            <a:noAutofit/>
          </a:bodyPr>
          <a:lstStyle>
            <a:lvl1pPr marL="0" indent="0" algn="l">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29" name="文本占位符 17">
            <a:extLst>
              <a:ext uri="{FF2B5EF4-FFF2-40B4-BE49-F238E27FC236}">
                <a16:creationId xmlns:a16="http://schemas.microsoft.com/office/drawing/2014/main" id="{95CD2661-98DA-1061-8E80-C0AAE06AC442}"/>
              </a:ext>
            </a:extLst>
          </p:cNvPr>
          <p:cNvSpPr>
            <a:spLocks noGrp="1"/>
          </p:cNvSpPr>
          <p:nvPr>
            <p:ph type="body" sz="quarter" idx="15" hasCustomPrompt="1"/>
          </p:nvPr>
        </p:nvSpPr>
        <p:spPr>
          <a:xfrm>
            <a:off x="6187472" y="1935643"/>
            <a:ext cx="2628813" cy="66704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7200" b="0" i="0" u="none" strike="noStrike" kern="1200" cap="none" spc="0" normalizeH="0" baseline="0">
                <a:ln>
                  <a:noFill/>
                </a:ln>
                <a:solidFill>
                  <a:srgbClr val="7F7F7F"/>
                </a:solidFill>
                <a:effectLst/>
                <a:uLnTx/>
                <a:uFillTx/>
                <a:latin typeface="微软雅黑" panose="020B0503020204020204" charset="-122"/>
                <a:ea typeface="微软雅黑" panose="020B050302020402020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150" normalizeH="0" baseline="0" noProof="0" dirty="0">
                <a:ln>
                  <a:noFill/>
                </a:ln>
                <a:solidFill>
                  <a:srgbClr val="595959"/>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3600" b="1" i="0" u="none" strike="noStrike" kern="1200" cap="none" spc="150" normalizeH="0" baseline="0" noProof="0" dirty="0">
              <a:ln>
                <a:noFill/>
              </a:ln>
              <a:solidFill>
                <a:srgbClr val="595959"/>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a:extLst>
              <a:ext uri="{FF2B5EF4-FFF2-40B4-BE49-F238E27FC236}">
                <a16:creationId xmlns:a16="http://schemas.microsoft.com/office/drawing/2014/main" id="{7D276FBE-CF0B-2439-1E49-A37F439BC6E7}"/>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
        <p:nvSpPr>
          <p:cNvPr id="13" name="矩形 12">
            <a:extLst>
              <a:ext uri="{FF2B5EF4-FFF2-40B4-BE49-F238E27FC236}">
                <a16:creationId xmlns:a16="http://schemas.microsoft.com/office/drawing/2014/main" id="{720AFE70-67E9-D686-1FEE-BB6695FE6F56}"/>
              </a:ext>
            </a:extLst>
          </p:cNvPr>
          <p:cNvSpPr/>
          <p:nvPr userDrawn="1"/>
        </p:nvSpPr>
        <p:spPr>
          <a:xfrm>
            <a:off x="-1" y="-1"/>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pic>
        <p:nvPicPr>
          <p:cNvPr id="1032" name="图片 1031">
            <a:extLst>
              <a:ext uri="{FF2B5EF4-FFF2-40B4-BE49-F238E27FC236}">
                <a16:creationId xmlns:a16="http://schemas.microsoft.com/office/drawing/2014/main" id="{0B90FBF0-8213-E6E2-8224-DA5D39AAC13E}"/>
              </a:ext>
            </a:extLst>
          </p:cNvPr>
          <p:cNvPicPr>
            <a:picLocks noChangeAspect="1"/>
          </p:cNvPicPr>
          <p:nvPr userDrawn="1"/>
        </p:nvPicPr>
        <p:blipFill>
          <a:blip r:embed="rId4">
            <a:clrChange>
              <a:clrFrom>
                <a:srgbClr val="EDF0F9"/>
              </a:clrFrom>
              <a:clrTo>
                <a:srgbClr val="EDF0F9">
                  <a:alpha val="0"/>
                </a:srgbClr>
              </a:clrTo>
            </a:clrChange>
            <a:extLst>
              <a:ext uri="{28A0092B-C50C-407E-A947-70E740481C1C}">
                <a14:useLocalDpi xmlns:a14="http://schemas.microsoft.com/office/drawing/2010/main" val="0"/>
              </a:ext>
            </a:extLst>
          </a:blip>
          <a:stretch>
            <a:fillRect/>
          </a:stretch>
        </p:blipFill>
        <p:spPr>
          <a:xfrm>
            <a:off x="11018473" y="5872899"/>
            <a:ext cx="1173526" cy="792433"/>
          </a:xfrm>
          <a:prstGeom prst="rect">
            <a:avLst/>
          </a:prstGeom>
        </p:spPr>
      </p:pic>
      <p:pic>
        <p:nvPicPr>
          <p:cNvPr id="1043" name="Picture 2">
            <a:extLst>
              <a:ext uri="{FF2B5EF4-FFF2-40B4-BE49-F238E27FC236}">
                <a16:creationId xmlns:a16="http://schemas.microsoft.com/office/drawing/2014/main" id="{191E5450-BF86-B986-084F-EDAE13FA5074}"/>
              </a:ext>
            </a:extLst>
          </p:cNvPr>
          <p:cNvPicPr>
            <a:picLocks noChangeAspect="1" noChangeArrowheads="1"/>
          </p:cNvPicPr>
          <p:nvPr userDrawn="1"/>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444672" y="365963"/>
            <a:ext cx="1478891" cy="42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36430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250"/>
                                        <p:tgtEl>
                                          <p:spTgt spid="29">
                                            <p:txEl>
                                              <p:pRg st="0" end="0"/>
                                            </p:txEl>
                                          </p:spTgt>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300"/>
                                        <p:tgtEl>
                                          <p:spTgt spid="27">
                                            <p:txEl>
                                              <p:pRg st="0" end="0"/>
                                            </p:txEl>
                                          </p:spTgt>
                                        </p:tgtEl>
                                      </p:cBhvr>
                                    </p:animEffect>
                                    <p:anim calcmode="lin" valueType="num">
                                      <p:cBhvr>
                                        <p:cTn id="12" dur="3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3" dur="3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550"/>
                            </p:stCondLst>
                            <p:childTnLst>
                              <p:par>
                                <p:cTn id="15" presetID="42" presetClass="entr" presetSubtype="0" fill="hold" grpId="0" nodeType="after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300"/>
                                        <p:tgtEl>
                                          <p:spTgt spid="28">
                                            <p:txEl>
                                              <p:pRg st="0" end="0"/>
                                            </p:txEl>
                                          </p:spTgt>
                                        </p:tgtEl>
                                      </p:cBhvr>
                                    </p:animEffect>
                                    <p:anim calcmode="lin" valueType="num">
                                      <p:cBhvr>
                                        <p:cTn id="18" dur="3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42"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300"/>
                        <p:tgtEl>
                          <p:spTgt spid="27"/>
                        </p:tgtEl>
                      </p:cBhvr>
                    </p:animEffect>
                    <p:anim calcmode="lin" valueType="num">
                      <p:cBhvr>
                        <p:cTn dur="300" fill="hold"/>
                        <p:tgtEl>
                          <p:spTgt spid="27"/>
                        </p:tgtEl>
                        <p:attrNameLst>
                          <p:attrName>ppt_x</p:attrName>
                        </p:attrNameLst>
                      </p:cBhvr>
                      <p:tavLst>
                        <p:tav tm="0">
                          <p:val>
                            <p:strVal val="#ppt_x"/>
                          </p:val>
                        </p:tav>
                        <p:tav tm="100000">
                          <p:val>
                            <p:strVal val="#ppt_x"/>
                          </p:val>
                        </p:tav>
                      </p:tavLst>
                    </p:anim>
                    <p:anim calcmode="lin" valueType="num">
                      <p:cBhvr>
                        <p:cTn dur="3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300"/>
                        <p:tgtEl>
                          <p:spTgt spid="28"/>
                        </p:tgtEl>
                      </p:cBhvr>
                    </p:animEffect>
                    <p:anim calcmode="lin" valueType="num">
                      <p:cBhvr>
                        <p:cTn dur="300" fill="hold"/>
                        <p:tgtEl>
                          <p:spTgt spid="28"/>
                        </p:tgtEl>
                        <p:attrNameLst>
                          <p:attrName>ppt_x</p:attrName>
                        </p:attrNameLst>
                      </p:cBhvr>
                      <p:tavLst>
                        <p:tav tm="0">
                          <p:val>
                            <p:strVal val="#ppt_x"/>
                          </p:val>
                        </p:tav>
                        <p:tav tm="100000">
                          <p:val>
                            <p:strVal val="#ppt_x"/>
                          </p:val>
                        </p:tav>
                      </p:tavLst>
                    </p:anim>
                    <p:anim calcmode="lin" valueType="num">
                      <p:cBhvr>
                        <p:cTn dur="3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250"/>
                        <p:tgtEl>
                          <p:spTgt spid="29"/>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14" name="文本占位符 32">
            <a:extLst>
              <a:ext uri="{FF2B5EF4-FFF2-40B4-BE49-F238E27FC236}">
                <a16:creationId xmlns:a16="http://schemas.microsoft.com/office/drawing/2014/main" id="{7156C94F-D0DF-E1AF-2E40-DACA8C6DD589}"/>
              </a:ext>
            </a:extLst>
          </p:cNvPr>
          <p:cNvSpPr>
            <a:spLocks noGrp="1"/>
          </p:cNvSpPr>
          <p:nvPr>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sp>
        <p:nvSpPr>
          <p:cNvPr id="24" name="矩形 23">
            <a:extLst>
              <a:ext uri="{FF2B5EF4-FFF2-40B4-BE49-F238E27FC236}">
                <a16:creationId xmlns:a16="http://schemas.microsoft.com/office/drawing/2014/main" id="{CFAED42E-F5E3-5C77-1EA5-3372EF2AA9F9}"/>
              </a:ext>
            </a:extLst>
          </p:cNvPr>
          <p:cNvSpPr/>
          <p:nvPr userDrawn="1"/>
        </p:nvSpPr>
        <p:spPr>
          <a:xfrm>
            <a:off x="2809188" y="311974"/>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a:extLst>
              <a:ext uri="{FF2B5EF4-FFF2-40B4-BE49-F238E27FC236}">
                <a16:creationId xmlns:a16="http://schemas.microsoft.com/office/drawing/2014/main" id="{B73AC285-7822-6C3C-ACC9-8C014614DE61}"/>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28" name="图形 27" descr="毕业帽">
            <a:extLst>
              <a:ext uri="{FF2B5EF4-FFF2-40B4-BE49-F238E27FC236}">
                <a16:creationId xmlns:a16="http://schemas.microsoft.com/office/drawing/2014/main" id="{EB9C7BF2-7036-C965-3DF6-C0A59B8A1D3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76" y="142414"/>
            <a:ext cx="914400" cy="914400"/>
          </a:xfrm>
          <a:prstGeom prst="rect">
            <a:avLst/>
          </a:prstGeom>
        </p:spPr>
      </p:pic>
      <p:sp>
        <p:nvSpPr>
          <p:cNvPr id="29" name="文本占位符 32">
            <a:extLst>
              <a:ext uri="{FF2B5EF4-FFF2-40B4-BE49-F238E27FC236}">
                <a16:creationId xmlns:a16="http://schemas.microsoft.com/office/drawing/2014/main" id="{D54E0E1E-5E24-BD9F-43F5-BAAE150ED41F}"/>
              </a:ext>
            </a:extLst>
          </p:cNvPr>
          <p:cNvSpPr>
            <a:spLocks noGrp="1"/>
          </p:cNvSpPr>
          <p:nvPr>
            <p:ph type="body" sz="quarter" idx="14"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32" name="矩形 31">
            <a:extLst>
              <a:ext uri="{FF2B5EF4-FFF2-40B4-BE49-F238E27FC236}">
                <a16:creationId xmlns:a16="http://schemas.microsoft.com/office/drawing/2014/main" id="{6A40DB3B-2F8C-80DA-9514-EF684ADA46E7}"/>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
        <p:nvSpPr>
          <p:cNvPr id="34" name="图片占位符 33">
            <a:extLst>
              <a:ext uri="{FF2B5EF4-FFF2-40B4-BE49-F238E27FC236}">
                <a16:creationId xmlns:a16="http://schemas.microsoft.com/office/drawing/2014/main" id="{1710225C-79BE-20E0-678F-41611BB1F78E}"/>
              </a:ext>
            </a:extLst>
          </p:cNvPr>
          <p:cNvSpPr>
            <a:spLocks noGrp="1"/>
          </p:cNvSpPr>
          <p:nvPr>
            <p:ph type="pic" sz="quarter" idx="15"/>
          </p:nvPr>
        </p:nvSpPr>
        <p:spPr>
          <a:xfrm>
            <a:off x="838200" y="2888225"/>
            <a:ext cx="914400" cy="914400"/>
          </a:xfrm>
        </p:spPr>
        <p:txBody>
          <a:bodyPr/>
          <a:lstStyle/>
          <a:p>
            <a:endParaRPr lang="zh-CN" altLang="en-US"/>
          </a:p>
        </p:txBody>
      </p:sp>
      <p:sp>
        <p:nvSpPr>
          <p:cNvPr id="36" name="文本占位符 35">
            <a:extLst>
              <a:ext uri="{FF2B5EF4-FFF2-40B4-BE49-F238E27FC236}">
                <a16:creationId xmlns:a16="http://schemas.microsoft.com/office/drawing/2014/main" id="{2F87BB55-0B24-1059-75F4-53F37679784F}"/>
              </a:ext>
            </a:extLst>
          </p:cNvPr>
          <p:cNvSpPr>
            <a:spLocks noGrp="1"/>
          </p:cNvSpPr>
          <p:nvPr>
            <p:ph type="body" sz="quarter" idx="16"/>
          </p:nvPr>
        </p:nvSpPr>
        <p:spPr>
          <a:xfrm>
            <a:off x="4648200" y="1593130"/>
            <a:ext cx="6705600" cy="361046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6615186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14" name="文本占位符 32">
            <a:extLst>
              <a:ext uri="{FF2B5EF4-FFF2-40B4-BE49-F238E27FC236}">
                <a16:creationId xmlns:a16="http://schemas.microsoft.com/office/drawing/2014/main" id="{7156C94F-D0DF-E1AF-2E40-DACA8C6DD589}"/>
              </a:ext>
            </a:extLst>
          </p:cNvPr>
          <p:cNvSpPr>
            <a:spLocks noGrp="1"/>
          </p:cNvSpPr>
          <p:nvPr>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sp>
        <p:nvSpPr>
          <p:cNvPr id="24" name="矩形 23">
            <a:extLst>
              <a:ext uri="{FF2B5EF4-FFF2-40B4-BE49-F238E27FC236}">
                <a16:creationId xmlns:a16="http://schemas.microsoft.com/office/drawing/2014/main" id="{CFAED42E-F5E3-5C77-1EA5-3372EF2AA9F9}"/>
              </a:ext>
            </a:extLst>
          </p:cNvPr>
          <p:cNvSpPr/>
          <p:nvPr userDrawn="1"/>
        </p:nvSpPr>
        <p:spPr>
          <a:xfrm>
            <a:off x="2809188" y="311974"/>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a:extLst>
              <a:ext uri="{FF2B5EF4-FFF2-40B4-BE49-F238E27FC236}">
                <a16:creationId xmlns:a16="http://schemas.microsoft.com/office/drawing/2014/main" id="{B73AC285-7822-6C3C-ACC9-8C014614DE61}"/>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28" name="图形 27" descr="毕业帽">
            <a:extLst>
              <a:ext uri="{FF2B5EF4-FFF2-40B4-BE49-F238E27FC236}">
                <a16:creationId xmlns:a16="http://schemas.microsoft.com/office/drawing/2014/main" id="{EB9C7BF2-7036-C965-3DF6-C0A59B8A1D3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76" y="142414"/>
            <a:ext cx="914400" cy="914400"/>
          </a:xfrm>
          <a:prstGeom prst="rect">
            <a:avLst/>
          </a:prstGeom>
        </p:spPr>
      </p:pic>
      <p:sp>
        <p:nvSpPr>
          <p:cNvPr id="29" name="文本占位符 32">
            <a:extLst>
              <a:ext uri="{FF2B5EF4-FFF2-40B4-BE49-F238E27FC236}">
                <a16:creationId xmlns:a16="http://schemas.microsoft.com/office/drawing/2014/main" id="{D54E0E1E-5E24-BD9F-43F5-BAAE150ED41F}"/>
              </a:ext>
            </a:extLst>
          </p:cNvPr>
          <p:cNvSpPr>
            <a:spLocks noGrp="1"/>
          </p:cNvSpPr>
          <p:nvPr>
            <p:ph type="body" sz="quarter" idx="14"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32" name="矩形 31">
            <a:extLst>
              <a:ext uri="{FF2B5EF4-FFF2-40B4-BE49-F238E27FC236}">
                <a16:creationId xmlns:a16="http://schemas.microsoft.com/office/drawing/2014/main" id="{6A40DB3B-2F8C-80DA-9514-EF684ADA46E7}"/>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
        <p:nvSpPr>
          <p:cNvPr id="11" name="图片占位符 2">
            <a:extLst>
              <a:ext uri="{FF2B5EF4-FFF2-40B4-BE49-F238E27FC236}">
                <a16:creationId xmlns:a16="http://schemas.microsoft.com/office/drawing/2014/main" id="{3D018DA4-626D-785E-4B05-30BD61773D8D}"/>
              </a:ext>
            </a:extLst>
          </p:cNvPr>
          <p:cNvSpPr>
            <a:spLocks noGrp="1"/>
          </p:cNvSpPr>
          <p:nvPr>
            <p:ph type="pic" sz="quarter" idx="16"/>
          </p:nvPr>
        </p:nvSpPr>
        <p:spPr>
          <a:xfrm>
            <a:off x="4719098" y="1227323"/>
            <a:ext cx="2551521" cy="2194457"/>
          </a:xfrm>
        </p:spPr>
        <p:txBody>
          <a:bodyPr/>
          <a:lstStyle/>
          <a:p>
            <a:endParaRPr lang="zh-CN" altLang="en-US" dirty="0"/>
          </a:p>
        </p:txBody>
      </p:sp>
      <p:sp>
        <p:nvSpPr>
          <p:cNvPr id="12" name="图片占位符 2">
            <a:extLst>
              <a:ext uri="{FF2B5EF4-FFF2-40B4-BE49-F238E27FC236}">
                <a16:creationId xmlns:a16="http://schemas.microsoft.com/office/drawing/2014/main" id="{CF4BC0E5-B2FA-6D6D-D790-D672FB692219}"/>
              </a:ext>
            </a:extLst>
          </p:cNvPr>
          <p:cNvSpPr>
            <a:spLocks noGrp="1"/>
          </p:cNvSpPr>
          <p:nvPr>
            <p:ph type="pic" sz="quarter" idx="17"/>
          </p:nvPr>
        </p:nvSpPr>
        <p:spPr>
          <a:xfrm>
            <a:off x="8706439" y="1227323"/>
            <a:ext cx="2551521" cy="2201677"/>
          </a:xfrm>
        </p:spPr>
        <p:txBody>
          <a:bodyPr/>
          <a:lstStyle/>
          <a:p>
            <a:endParaRPr lang="zh-CN" altLang="en-US" dirty="0"/>
          </a:p>
        </p:txBody>
      </p:sp>
      <p:sp>
        <p:nvSpPr>
          <p:cNvPr id="13" name="图片占位符 2">
            <a:extLst>
              <a:ext uri="{FF2B5EF4-FFF2-40B4-BE49-F238E27FC236}">
                <a16:creationId xmlns:a16="http://schemas.microsoft.com/office/drawing/2014/main" id="{98FC6E84-77B5-10F8-2879-C6E747A521B8}"/>
              </a:ext>
            </a:extLst>
          </p:cNvPr>
          <p:cNvSpPr>
            <a:spLocks noGrp="1"/>
          </p:cNvSpPr>
          <p:nvPr>
            <p:ph type="pic" sz="quarter" idx="18"/>
          </p:nvPr>
        </p:nvSpPr>
        <p:spPr>
          <a:xfrm>
            <a:off x="727041" y="1175508"/>
            <a:ext cx="2551521" cy="2194457"/>
          </a:xfrm>
        </p:spPr>
        <p:txBody>
          <a:bodyPr/>
          <a:lstStyle/>
          <a:p>
            <a:endParaRPr lang="zh-CN" altLang="en-US" dirty="0"/>
          </a:p>
        </p:txBody>
      </p:sp>
      <p:sp>
        <p:nvSpPr>
          <p:cNvPr id="16" name="文本占位符 15">
            <a:extLst>
              <a:ext uri="{FF2B5EF4-FFF2-40B4-BE49-F238E27FC236}">
                <a16:creationId xmlns:a16="http://schemas.microsoft.com/office/drawing/2014/main" id="{61B81003-3894-DE45-525D-BAC7D5A9045F}"/>
              </a:ext>
            </a:extLst>
          </p:cNvPr>
          <p:cNvSpPr>
            <a:spLocks noGrp="1"/>
          </p:cNvSpPr>
          <p:nvPr>
            <p:ph type="body" sz="quarter" idx="19"/>
          </p:nvPr>
        </p:nvSpPr>
        <p:spPr>
          <a:xfrm>
            <a:off x="727042" y="3984165"/>
            <a:ext cx="10626758" cy="203087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3128031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14" name="文本占位符 32">
            <a:extLst>
              <a:ext uri="{FF2B5EF4-FFF2-40B4-BE49-F238E27FC236}">
                <a16:creationId xmlns:a16="http://schemas.microsoft.com/office/drawing/2014/main" id="{7156C94F-D0DF-E1AF-2E40-DACA8C6DD589}"/>
              </a:ext>
            </a:extLst>
          </p:cNvPr>
          <p:cNvSpPr>
            <a:spLocks noGrp="1"/>
          </p:cNvSpPr>
          <p:nvPr>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sp>
        <p:nvSpPr>
          <p:cNvPr id="24" name="矩形 23">
            <a:extLst>
              <a:ext uri="{FF2B5EF4-FFF2-40B4-BE49-F238E27FC236}">
                <a16:creationId xmlns:a16="http://schemas.microsoft.com/office/drawing/2014/main" id="{CFAED42E-F5E3-5C77-1EA5-3372EF2AA9F9}"/>
              </a:ext>
            </a:extLst>
          </p:cNvPr>
          <p:cNvSpPr/>
          <p:nvPr userDrawn="1"/>
        </p:nvSpPr>
        <p:spPr>
          <a:xfrm>
            <a:off x="2809188" y="311974"/>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a:extLst>
              <a:ext uri="{FF2B5EF4-FFF2-40B4-BE49-F238E27FC236}">
                <a16:creationId xmlns:a16="http://schemas.microsoft.com/office/drawing/2014/main" id="{B73AC285-7822-6C3C-ACC9-8C014614DE61}"/>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28" name="图形 27" descr="毕业帽">
            <a:extLst>
              <a:ext uri="{FF2B5EF4-FFF2-40B4-BE49-F238E27FC236}">
                <a16:creationId xmlns:a16="http://schemas.microsoft.com/office/drawing/2014/main" id="{EB9C7BF2-7036-C965-3DF6-C0A59B8A1D3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76" y="142414"/>
            <a:ext cx="914400" cy="914400"/>
          </a:xfrm>
          <a:prstGeom prst="rect">
            <a:avLst/>
          </a:prstGeom>
        </p:spPr>
      </p:pic>
      <p:sp>
        <p:nvSpPr>
          <p:cNvPr id="29" name="文本占位符 32">
            <a:extLst>
              <a:ext uri="{FF2B5EF4-FFF2-40B4-BE49-F238E27FC236}">
                <a16:creationId xmlns:a16="http://schemas.microsoft.com/office/drawing/2014/main" id="{D54E0E1E-5E24-BD9F-43F5-BAAE150ED41F}"/>
              </a:ext>
            </a:extLst>
          </p:cNvPr>
          <p:cNvSpPr>
            <a:spLocks noGrp="1"/>
          </p:cNvSpPr>
          <p:nvPr>
            <p:ph type="body" sz="quarter" idx="14"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32" name="矩形 31">
            <a:extLst>
              <a:ext uri="{FF2B5EF4-FFF2-40B4-BE49-F238E27FC236}">
                <a16:creationId xmlns:a16="http://schemas.microsoft.com/office/drawing/2014/main" id="{6A40DB3B-2F8C-80DA-9514-EF684ADA46E7}"/>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
        <p:nvSpPr>
          <p:cNvPr id="3" name="SmartArt 占位符 2">
            <a:extLst>
              <a:ext uri="{FF2B5EF4-FFF2-40B4-BE49-F238E27FC236}">
                <a16:creationId xmlns:a16="http://schemas.microsoft.com/office/drawing/2014/main" id="{25A30BB6-7862-0BE8-2137-7CE6122B94AF}"/>
              </a:ext>
            </a:extLst>
          </p:cNvPr>
          <p:cNvSpPr>
            <a:spLocks noGrp="1"/>
          </p:cNvSpPr>
          <p:nvPr>
            <p:ph type="dgm" sz="quarter" idx="15"/>
          </p:nvPr>
        </p:nvSpPr>
        <p:spPr>
          <a:xfrm>
            <a:off x="4552771" y="2302668"/>
            <a:ext cx="2951162" cy="2252663"/>
          </a:xfrm>
        </p:spPr>
        <p:txBody>
          <a:bodyPr/>
          <a:lstStyle/>
          <a:p>
            <a:endParaRPr lang="zh-CN" altLang="en-US"/>
          </a:p>
        </p:txBody>
      </p:sp>
    </p:spTree>
    <p:extLst>
      <p:ext uri="{BB962C8B-B14F-4D97-AF65-F5344CB8AC3E}">
        <p14:creationId xmlns:p14="http://schemas.microsoft.com/office/powerpoint/2010/main" val="119664780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14" name="文本占位符 32">
            <a:extLst>
              <a:ext uri="{FF2B5EF4-FFF2-40B4-BE49-F238E27FC236}">
                <a16:creationId xmlns:a16="http://schemas.microsoft.com/office/drawing/2014/main" id="{7156C94F-D0DF-E1AF-2E40-DACA8C6DD589}"/>
              </a:ext>
            </a:extLst>
          </p:cNvPr>
          <p:cNvSpPr>
            <a:spLocks noGrp="1"/>
          </p:cNvSpPr>
          <p:nvPr>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sp>
        <p:nvSpPr>
          <p:cNvPr id="24" name="矩形 23">
            <a:extLst>
              <a:ext uri="{FF2B5EF4-FFF2-40B4-BE49-F238E27FC236}">
                <a16:creationId xmlns:a16="http://schemas.microsoft.com/office/drawing/2014/main" id="{CFAED42E-F5E3-5C77-1EA5-3372EF2AA9F9}"/>
              </a:ext>
            </a:extLst>
          </p:cNvPr>
          <p:cNvSpPr/>
          <p:nvPr userDrawn="1"/>
        </p:nvSpPr>
        <p:spPr>
          <a:xfrm>
            <a:off x="2809188" y="311974"/>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a:extLst>
              <a:ext uri="{FF2B5EF4-FFF2-40B4-BE49-F238E27FC236}">
                <a16:creationId xmlns:a16="http://schemas.microsoft.com/office/drawing/2014/main" id="{B73AC285-7822-6C3C-ACC9-8C014614DE61}"/>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28" name="图形 27" descr="毕业帽">
            <a:extLst>
              <a:ext uri="{FF2B5EF4-FFF2-40B4-BE49-F238E27FC236}">
                <a16:creationId xmlns:a16="http://schemas.microsoft.com/office/drawing/2014/main" id="{EB9C7BF2-7036-C965-3DF6-C0A59B8A1D3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76" y="142414"/>
            <a:ext cx="914400" cy="914400"/>
          </a:xfrm>
          <a:prstGeom prst="rect">
            <a:avLst/>
          </a:prstGeom>
        </p:spPr>
      </p:pic>
      <p:sp>
        <p:nvSpPr>
          <p:cNvPr id="29" name="文本占位符 32">
            <a:extLst>
              <a:ext uri="{FF2B5EF4-FFF2-40B4-BE49-F238E27FC236}">
                <a16:creationId xmlns:a16="http://schemas.microsoft.com/office/drawing/2014/main" id="{D54E0E1E-5E24-BD9F-43F5-BAAE150ED41F}"/>
              </a:ext>
            </a:extLst>
          </p:cNvPr>
          <p:cNvSpPr>
            <a:spLocks noGrp="1"/>
          </p:cNvSpPr>
          <p:nvPr>
            <p:ph type="body" sz="quarter" idx="14"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32" name="矩形 31">
            <a:extLst>
              <a:ext uri="{FF2B5EF4-FFF2-40B4-BE49-F238E27FC236}">
                <a16:creationId xmlns:a16="http://schemas.microsoft.com/office/drawing/2014/main" id="{6A40DB3B-2F8C-80DA-9514-EF684ADA46E7}"/>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
        <p:nvSpPr>
          <p:cNvPr id="3" name="图表占位符 2">
            <a:extLst>
              <a:ext uri="{FF2B5EF4-FFF2-40B4-BE49-F238E27FC236}">
                <a16:creationId xmlns:a16="http://schemas.microsoft.com/office/drawing/2014/main" id="{F3FDA6B7-A61D-54D1-C729-4D2EB3BEC21B}"/>
              </a:ext>
            </a:extLst>
          </p:cNvPr>
          <p:cNvSpPr>
            <a:spLocks noGrp="1"/>
          </p:cNvSpPr>
          <p:nvPr>
            <p:ph type="chart" sz="quarter" idx="15"/>
          </p:nvPr>
        </p:nvSpPr>
        <p:spPr>
          <a:xfrm>
            <a:off x="4038600" y="1939161"/>
            <a:ext cx="3987800" cy="2874963"/>
          </a:xfrm>
        </p:spPr>
        <p:txBody>
          <a:bodyPr/>
          <a:lstStyle/>
          <a:p>
            <a:endParaRPr lang="zh-CN" altLang="en-US"/>
          </a:p>
        </p:txBody>
      </p:sp>
      <p:sp>
        <p:nvSpPr>
          <p:cNvPr id="8" name="文本占位符 7">
            <a:extLst>
              <a:ext uri="{FF2B5EF4-FFF2-40B4-BE49-F238E27FC236}">
                <a16:creationId xmlns:a16="http://schemas.microsoft.com/office/drawing/2014/main" id="{1D310DB2-217A-ACE5-4E49-D08C981113AC}"/>
              </a:ext>
            </a:extLst>
          </p:cNvPr>
          <p:cNvSpPr>
            <a:spLocks noGrp="1"/>
          </p:cNvSpPr>
          <p:nvPr>
            <p:ph type="body" sz="quarter" idx="16"/>
          </p:nvPr>
        </p:nvSpPr>
        <p:spPr>
          <a:xfrm>
            <a:off x="414338" y="1939925"/>
            <a:ext cx="2809875" cy="30368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文本占位符 9">
            <a:extLst>
              <a:ext uri="{FF2B5EF4-FFF2-40B4-BE49-F238E27FC236}">
                <a16:creationId xmlns:a16="http://schemas.microsoft.com/office/drawing/2014/main" id="{ED68FAD4-948D-FAE8-487E-30901E145F09}"/>
              </a:ext>
            </a:extLst>
          </p:cNvPr>
          <p:cNvSpPr>
            <a:spLocks noGrp="1"/>
          </p:cNvSpPr>
          <p:nvPr>
            <p:ph type="body" sz="quarter" idx="17"/>
          </p:nvPr>
        </p:nvSpPr>
        <p:spPr>
          <a:xfrm>
            <a:off x="8729663" y="1939925"/>
            <a:ext cx="3048000" cy="30368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5099324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和内容">
    <p:bg>
      <p:bgPr>
        <a:solidFill>
          <a:schemeClr val="bg1">
            <a:lumMod val="95000"/>
          </a:schemeClr>
        </a:solid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20C5E26F-07F9-16D6-E3C9-5DEDEC7D98BB}"/>
              </a:ext>
            </a:extLst>
          </p:cNvPr>
          <p:cNvGrpSpPr/>
          <p:nvPr userDrawn="1"/>
        </p:nvGrpSpPr>
        <p:grpSpPr>
          <a:xfrm>
            <a:off x="6828896" y="3759776"/>
            <a:ext cx="1588288" cy="1199803"/>
            <a:chOff x="6828896" y="3759776"/>
            <a:chExt cx="1588288" cy="1199803"/>
          </a:xfrm>
        </p:grpSpPr>
        <p:grpSp>
          <p:nvGrpSpPr>
            <p:cNvPr id="11" name="组合 10"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7F68A563-40F0-7E3E-3F82-85EB5C213DDE}"/>
                </a:ext>
              </a:extLst>
            </p:cNvPr>
            <p:cNvGrpSpPr/>
            <p:nvPr userDrawn="1"/>
          </p:nvGrpSpPr>
          <p:grpSpPr>
            <a:xfrm rot="730462">
              <a:off x="6828896" y="3759776"/>
              <a:ext cx="1588288" cy="1199803"/>
              <a:chOff x="6764296" y="2811974"/>
              <a:chExt cx="2172148" cy="1616739"/>
            </a:xfrm>
          </p:grpSpPr>
          <p:sp>
            <p:nvSpPr>
              <p:cNvPr id="12" name="矩形 2">
                <a:extLst>
                  <a:ext uri="{FF2B5EF4-FFF2-40B4-BE49-F238E27FC236}">
                    <a16:creationId xmlns:a16="http://schemas.microsoft.com/office/drawing/2014/main" id="{E8ACEEAF-F8B0-8D4B-F1EC-2C6CDEF17A58}"/>
                  </a:ext>
                </a:extLst>
              </p:cNvPr>
              <p:cNvSpPr/>
              <p:nvPr/>
            </p:nvSpPr>
            <p:spPr>
              <a:xfrm rot="1376504" flipH="1">
                <a:off x="6764296" y="2811974"/>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sp>
            <p:nvSpPr>
              <p:cNvPr id="13" name="椭圆 12">
                <a:extLst>
                  <a:ext uri="{FF2B5EF4-FFF2-40B4-BE49-F238E27FC236}">
                    <a16:creationId xmlns:a16="http://schemas.microsoft.com/office/drawing/2014/main" id="{1773098E-5B06-C5A2-A153-EFAFAEEE5131}"/>
                  </a:ext>
                </a:extLst>
              </p:cNvPr>
              <p:cNvSpPr/>
              <p:nvPr/>
            </p:nvSpPr>
            <p:spPr>
              <a:xfrm flipH="1">
                <a:off x="7663121" y="3155390"/>
                <a:ext cx="1273323" cy="1273323"/>
              </a:xfrm>
              <a:prstGeom prst="ellipse">
                <a:avLst/>
              </a:prstGeom>
              <a:solidFill>
                <a:srgbClr val="013876"/>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pic>
          <p:nvPicPr>
            <p:cNvPr id="25" name="图形 24" descr="背包">
              <a:extLst>
                <a:ext uri="{FF2B5EF4-FFF2-40B4-BE49-F238E27FC236}">
                  <a16:creationId xmlns:a16="http://schemas.microsoft.com/office/drawing/2014/main" id="{CA485AC9-C699-E2DD-217D-9D03C06462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3728" y="4209326"/>
              <a:ext cx="687324" cy="687324"/>
            </a:xfrm>
            <a:prstGeom prst="rect">
              <a:avLst/>
            </a:prstGeom>
          </p:spPr>
        </p:pic>
      </p:grpSp>
      <p:grpSp>
        <p:nvGrpSpPr>
          <p:cNvPr id="34" name="组合 33">
            <a:extLst>
              <a:ext uri="{FF2B5EF4-FFF2-40B4-BE49-F238E27FC236}">
                <a16:creationId xmlns:a16="http://schemas.microsoft.com/office/drawing/2014/main" id="{DBB6F5D0-AC0A-8B97-D240-C8F58238917E}"/>
              </a:ext>
            </a:extLst>
          </p:cNvPr>
          <p:cNvGrpSpPr/>
          <p:nvPr userDrawn="1"/>
        </p:nvGrpSpPr>
        <p:grpSpPr>
          <a:xfrm>
            <a:off x="7118886" y="1644684"/>
            <a:ext cx="1275157" cy="1588288"/>
            <a:chOff x="7118886" y="1644684"/>
            <a:chExt cx="1275157" cy="1588288"/>
          </a:xfrm>
        </p:grpSpPr>
        <p:grpSp>
          <p:nvGrpSpPr>
            <p:cNvPr id="18" name="组合 17"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DF726444-1A38-D75C-C577-1D4ECE0C589E}"/>
                </a:ext>
              </a:extLst>
            </p:cNvPr>
            <p:cNvGrpSpPr/>
            <p:nvPr userDrawn="1"/>
          </p:nvGrpSpPr>
          <p:grpSpPr>
            <a:xfrm rot="18516424">
              <a:off x="6924644" y="1838926"/>
              <a:ext cx="1588288" cy="1199803"/>
              <a:chOff x="6764296" y="2811974"/>
              <a:chExt cx="2172148" cy="1616739"/>
            </a:xfrm>
          </p:grpSpPr>
          <p:sp>
            <p:nvSpPr>
              <p:cNvPr id="19" name="矩形 2">
                <a:extLst>
                  <a:ext uri="{FF2B5EF4-FFF2-40B4-BE49-F238E27FC236}">
                    <a16:creationId xmlns:a16="http://schemas.microsoft.com/office/drawing/2014/main" id="{41A423C3-C1F6-4C7E-E7FA-C44EFA0FA444}"/>
                  </a:ext>
                </a:extLst>
              </p:cNvPr>
              <p:cNvSpPr/>
              <p:nvPr/>
            </p:nvSpPr>
            <p:spPr>
              <a:xfrm rot="1376504" flipH="1">
                <a:off x="6764296" y="2811974"/>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sp>
            <p:nvSpPr>
              <p:cNvPr id="20" name="椭圆 19">
                <a:extLst>
                  <a:ext uri="{FF2B5EF4-FFF2-40B4-BE49-F238E27FC236}">
                    <a16:creationId xmlns:a16="http://schemas.microsoft.com/office/drawing/2014/main" id="{1936E7C8-6FC4-5CF6-2FCD-C913424F1A94}"/>
                  </a:ext>
                </a:extLst>
              </p:cNvPr>
              <p:cNvSpPr/>
              <p:nvPr/>
            </p:nvSpPr>
            <p:spPr>
              <a:xfrm flipH="1">
                <a:off x="7663121" y="3155390"/>
                <a:ext cx="1273323" cy="1273323"/>
              </a:xfrm>
              <a:prstGeom prst="ellipse">
                <a:avLst/>
              </a:prstGeom>
              <a:solidFill>
                <a:srgbClr val="013876"/>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pic>
          <p:nvPicPr>
            <p:cNvPr id="27" name="图形 26" descr="书架上的书籍">
              <a:extLst>
                <a:ext uri="{FF2B5EF4-FFF2-40B4-BE49-F238E27FC236}">
                  <a16:creationId xmlns:a16="http://schemas.microsoft.com/office/drawing/2014/main" id="{DB6B275B-E721-EF3D-36FD-969C3F228FE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99085" y="1908161"/>
              <a:ext cx="694958" cy="694958"/>
            </a:xfrm>
            <a:prstGeom prst="rect">
              <a:avLst/>
            </a:prstGeom>
          </p:spPr>
        </p:pic>
      </p:grpSp>
      <p:grpSp>
        <p:nvGrpSpPr>
          <p:cNvPr id="33" name="组合 32">
            <a:extLst>
              <a:ext uri="{FF2B5EF4-FFF2-40B4-BE49-F238E27FC236}">
                <a16:creationId xmlns:a16="http://schemas.microsoft.com/office/drawing/2014/main" id="{6A8992FF-DE3B-7D87-1AFE-3B6790178301}"/>
              </a:ext>
            </a:extLst>
          </p:cNvPr>
          <p:cNvGrpSpPr/>
          <p:nvPr userDrawn="1"/>
        </p:nvGrpSpPr>
        <p:grpSpPr>
          <a:xfrm>
            <a:off x="3983621" y="3568688"/>
            <a:ext cx="1199803" cy="1588288"/>
            <a:chOff x="3983621" y="3568688"/>
            <a:chExt cx="1199803" cy="1588288"/>
          </a:xfrm>
        </p:grpSpPr>
        <p:grpSp>
          <p:nvGrpSpPr>
            <p:cNvPr id="15" name="组合 14"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956DC109-AD8C-96A5-343D-67CD2415DFBA}"/>
                </a:ext>
              </a:extLst>
            </p:cNvPr>
            <p:cNvGrpSpPr/>
            <p:nvPr userDrawn="1"/>
          </p:nvGrpSpPr>
          <p:grpSpPr>
            <a:xfrm rot="7358280">
              <a:off x="3789379" y="3762930"/>
              <a:ext cx="1588288" cy="1199803"/>
              <a:chOff x="6764296" y="2811974"/>
              <a:chExt cx="2172148" cy="1616739"/>
            </a:xfrm>
          </p:grpSpPr>
          <p:sp>
            <p:nvSpPr>
              <p:cNvPr id="16" name="矩形 2">
                <a:extLst>
                  <a:ext uri="{FF2B5EF4-FFF2-40B4-BE49-F238E27FC236}">
                    <a16:creationId xmlns:a16="http://schemas.microsoft.com/office/drawing/2014/main" id="{BC4D9F7D-7DD1-5158-2FE9-8880F5761D40}"/>
                  </a:ext>
                </a:extLst>
              </p:cNvPr>
              <p:cNvSpPr/>
              <p:nvPr/>
            </p:nvSpPr>
            <p:spPr>
              <a:xfrm rot="1376504" flipH="1">
                <a:off x="6764296" y="2811974"/>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sp>
            <p:nvSpPr>
              <p:cNvPr id="17" name="椭圆 16">
                <a:extLst>
                  <a:ext uri="{FF2B5EF4-FFF2-40B4-BE49-F238E27FC236}">
                    <a16:creationId xmlns:a16="http://schemas.microsoft.com/office/drawing/2014/main" id="{6E42C1F6-DA1D-9CBE-CBA1-F7403936A6D8}"/>
                  </a:ext>
                </a:extLst>
              </p:cNvPr>
              <p:cNvSpPr/>
              <p:nvPr/>
            </p:nvSpPr>
            <p:spPr>
              <a:xfrm flipH="1">
                <a:off x="7663121" y="3155390"/>
                <a:ext cx="1273323" cy="1273323"/>
              </a:xfrm>
              <a:prstGeom prst="ellipse">
                <a:avLst/>
              </a:prstGeom>
              <a:solidFill>
                <a:srgbClr val="013876"/>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pic>
          <p:nvPicPr>
            <p:cNvPr id="22" name="图形 21" descr="书籍">
              <a:extLst>
                <a:ext uri="{FF2B5EF4-FFF2-40B4-BE49-F238E27FC236}">
                  <a16:creationId xmlns:a16="http://schemas.microsoft.com/office/drawing/2014/main" id="{8DBC86EA-C863-0C78-26FF-73ADC0C0390E}"/>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1069" y="4246496"/>
              <a:ext cx="650154" cy="650154"/>
            </a:xfrm>
            <a:prstGeom prst="rect">
              <a:avLst/>
            </a:prstGeom>
          </p:spPr>
        </p:pic>
      </p:grpSp>
      <p:grpSp>
        <p:nvGrpSpPr>
          <p:cNvPr id="31" name="组合 30">
            <a:extLst>
              <a:ext uri="{FF2B5EF4-FFF2-40B4-BE49-F238E27FC236}">
                <a16:creationId xmlns:a16="http://schemas.microsoft.com/office/drawing/2014/main" id="{6E4F8877-F80E-916F-6160-729B3126DB1F}"/>
              </a:ext>
            </a:extLst>
          </p:cNvPr>
          <p:cNvGrpSpPr/>
          <p:nvPr userDrawn="1"/>
        </p:nvGrpSpPr>
        <p:grpSpPr>
          <a:xfrm>
            <a:off x="3751021" y="1754383"/>
            <a:ext cx="1588288" cy="1199803"/>
            <a:chOff x="3751021" y="1754383"/>
            <a:chExt cx="1588288" cy="1199803"/>
          </a:xfrm>
        </p:grpSpPr>
        <p:grpSp>
          <p:nvGrpSpPr>
            <p:cNvPr id="2" name="组合 1"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D61F79A9-88C2-7556-A370-20394A8A891C}"/>
                </a:ext>
              </a:extLst>
            </p:cNvPr>
            <p:cNvGrpSpPr/>
            <p:nvPr userDrawn="1"/>
          </p:nvGrpSpPr>
          <p:grpSpPr>
            <a:xfrm rot="10800000">
              <a:off x="3751021" y="1754383"/>
              <a:ext cx="1588288" cy="1199803"/>
              <a:chOff x="6764296" y="2811974"/>
              <a:chExt cx="2172148" cy="1616739"/>
            </a:xfrm>
          </p:grpSpPr>
          <p:sp>
            <p:nvSpPr>
              <p:cNvPr id="7" name="矩形 2">
                <a:extLst>
                  <a:ext uri="{FF2B5EF4-FFF2-40B4-BE49-F238E27FC236}">
                    <a16:creationId xmlns:a16="http://schemas.microsoft.com/office/drawing/2014/main" id="{63030B75-4ED9-5D1A-28E2-6C9F62554880}"/>
                  </a:ext>
                </a:extLst>
              </p:cNvPr>
              <p:cNvSpPr/>
              <p:nvPr/>
            </p:nvSpPr>
            <p:spPr>
              <a:xfrm rot="1376504" flipH="1">
                <a:off x="6764296" y="2811974"/>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sp>
            <p:nvSpPr>
              <p:cNvPr id="9" name="椭圆 8">
                <a:extLst>
                  <a:ext uri="{FF2B5EF4-FFF2-40B4-BE49-F238E27FC236}">
                    <a16:creationId xmlns:a16="http://schemas.microsoft.com/office/drawing/2014/main" id="{61C96493-204B-8DEA-F5CC-D294D1675AB4}"/>
                  </a:ext>
                </a:extLst>
              </p:cNvPr>
              <p:cNvSpPr/>
              <p:nvPr/>
            </p:nvSpPr>
            <p:spPr>
              <a:xfrm flipH="1">
                <a:off x="7663121" y="3155390"/>
                <a:ext cx="1273323" cy="1273323"/>
              </a:xfrm>
              <a:prstGeom prst="ellipse">
                <a:avLst/>
              </a:prstGeom>
              <a:solidFill>
                <a:srgbClr val="013876"/>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pic>
          <p:nvPicPr>
            <p:cNvPr id="23" name="图形 22" descr="太阳系">
              <a:extLst>
                <a:ext uri="{FF2B5EF4-FFF2-40B4-BE49-F238E27FC236}">
                  <a16:creationId xmlns:a16="http://schemas.microsoft.com/office/drawing/2014/main" id="{3BB8C8F8-2E05-0DA6-D14A-C88E52B35AC0}"/>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28349" y="1857634"/>
              <a:ext cx="780073" cy="780073"/>
            </a:xfrm>
            <a:prstGeom prst="rect">
              <a:avLst/>
            </a:prstGeom>
          </p:spPr>
        </p:pic>
      </p:grpSp>
      <p:sp>
        <p:nvSpPr>
          <p:cNvPr id="4" name="Date Placeholder 3"/>
          <p:cNvSpPr>
            <a:spLocks noGrp="1"/>
          </p:cNvSpPr>
          <p:nvPr userDrawn="1">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5" name="Footer Placeholder 4"/>
          <p:cNvSpPr>
            <a:spLocks noGrp="1"/>
          </p:cNvSpPr>
          <p:nvPr userDrawn="1">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14" name="文本占位符 32">
            <a:extLst>
              <a:ext uri="{FF2B5EF4-FFF2-40B4-BE49-F238E27FC236}">
                <a16:creationId xmlns:a16="http://schemas.microsoft.com/office/drawing/2014/main" id="{7156C94F-D0DF-E1AF-2E40-DACA8C6DD589}"/>
              </a:ext>
            </a:extLst>
          </p:cNvPr>
          <p:cNvSpPr>
            <a:spLocks noGrp="1"/>
          </p:cNvSpPr>
          <p:nvPr userDrawn="1">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sp>
        <p:nvSpPr>
          <p:cNvPr id="24" name="矩形 23">
            <a:extLst>
              <a:ext uri="{FF2B5EF4-FFF2-40B4-BE49-F238E27FC236}">
                <a16:creationId xmlns:a16="http://schemas.microsoft.com/office/drawing/2014/main" id="{CFAED42E-F5E3-5C77-1EA5-3372EF2AA9F9}"/>
              </a:ext>
            </a:extLst>
          </p:cNvPr>
          <p:cNvSpPr/>
          <p:nvPr userDrawn="1"/>
        </p:nvSpPr>
        <p:spPr>
          <a:xfrm>
            <a:off x="2809188" y="311974"/>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a:extLst>
              <a:ext uri="{FF2B5EF4-FFF2-40B4-BE49-F238E27FC236}">
                <a16:creationId xmlns:a16="http://schemas.microsoft.com/office/drawing/2014/main" id="{B73AC285-7822-6C3C-ACC9-8C014614DE61}"/>
              </a:ext>
            </a:extLst>
          </p:cNvPr>
          <p:cNvPicPr>
            <a:picLocks noChangeAspect="1"/>
          </p:cNvPicPr>
          <p:nvPr userDrawn="1"/>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28" name="图形 27" descr="毕业帽">
            <a:extLst>
              <a:ext uri="{FF2B5EF4-FFF2-40B4-BE49-F238E27FC236}">
                <a16:creationId xmlns:a16="http://schemas.microsoft.com/office/drawing/2014/main" id="{EB9C7BF2-7036-C965-3DF6-C0A59B8A1D3D}"/>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1976" y="142414"/>
            <a:ext cx="914400" cy="914400"/>
          </a:xfrm>
          <a:prstGeom prst="rect">
            <a:avLst/>
          </a:prstGeom>
        </p:spPr>
      </p:pic>
      <p:sp>
        <p:nvSpPr>
          <p:cNvPr id="29" name="文本占位符 32">
            <a:extLst>
              <a:ext uri="{FF2B5EF4-FFF2-40B4-BE49-F238E27FC236}">
                <a16:creationId xmlns:a16="http://schemas.microsoft.com/office/drawing/2014/main" id="{D54E0E1E-5E24-BD9F-43F5-BAAE150ED41F}"/>
              </a:ext>
            </a:extLst>
          </p:cNvPr>
          <p:cNvSpPr>
            <a:spLocks noGrp="1"/>
          </p:cNvSpPr>
          <p:nvPr userDrawn="1">
            <p:ph type="body" sz="quarter" idx="14"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32" name="矩形 31">
            <a:extLst>
              <a:ext uri="{FF2B5EF4-FFF2-40B4-BE49-F238E27FC236}">
                <a16:creationId xmlns:a16="http://schemas.microsoft.com/office/drawing/2014/main" id="{6A40DB3B-2F8C-80DA-9514-EF684ADA46E7}"/>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
        <p:nvSpPr>
          <p:cNvPr id="21" name="椭圆 20">
            <a:extLst>
              <a:ext uri="{FF2B5EF4-FFF2-40B4-BE49-F238E27FC236}">
                <a16:creationId xmlns:a16="http://schemas.microsoft.com/office/drawing/2014/main" id="{AF3DF4F8-A7C9-F99C-A43C-6F96FF16EA36}"/>
              </a:ext>
            </a:extLst>
          </p:cNvPr>
          <p:cNvSpPr/>
          <p:nvPr userDrawn="1"/>
        </p:nvSpPr>
        <p:spPr>
          <a:xfrm>
            <a:off x="4897484" y="2092983"/>
            <a:ext cx="2397031" cy="2405070"/>
          </a:xfrm>
          <a:prstGeom prst="ellipse">
            <a:avLst/>
          </a:prstGeom>
          <a:blipFill>
            <a:blip r:embed="rId13">
              <a:duotone>
                <a:prstClr val="black"/>
                <a:schemeClr val="accent3">
                  <a:tint val="45000"/>
                  <a:satMod val="400000"/>
                </a:schemeClr>
              </a:duotone>
            </a:blip>
            <a:stretch>
              <a:fillRect/>
            </a:stretch>
          </a:blip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40" name="文本占位符 39">
            <a:extLst>
              <a:ext uri="{FF2B5EF4-FFF2-40B4-BE49-F238E27FC236}">
                <a16:creationId xmlns:a16="http://schemas.microsoft.com/office/drawing/2014/main" id="{D552CE80-138B-B47B-6445-23EB4427A7C2}"/>
              </a:ext>
            </a:extLst>
          </p:cNvPr>
          <p:cNvSpPr>
            <a:spLocks noGrp="1"/>
          </p:cNvSpPr>
          <p:nvPr>
            <p:ph type="body" sz="quarter" idx="15"/>
          </p:nvPr>
        </p:nvSpPr>
        <p:spPr>
          <a:xfrm>
            <a:off x="8683105" y="1385740"/>
            <a:ext cx="3508895" cy="171623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2" name="文本占位符 41">
            <a:extLst>
              <a:ext uri="{FF2B5EF4-FFF2-40B4-BE49-F238E27FC236}">
                <a16:creationId xmlns:a16="http://schemas.microsoft.com/office/drawing/2014/main" id="{8F816E34-FDA0-D2B4-2310-242B392A155A}"/>
              </a:ext>
            </a:extLst>
          </p:cNvPr>
          <p:cNvSpPr>
            <a:spLocks noGrp="1"/>
          </p:cNvSpPr>
          <p:nvPr>
            <p:ph type="body" sz="quarter" idx="16"/>
          </p:nvPr>
        </p:nvSpPr>
        <p:spPr>
          <a:xfrm>
            <a:off x="8683105" y="3993515"/>
            <a:ext cx="3637728" cy="169608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4" name="文本占位符 43">
            <a:extLst>
              <a:ext uri="{FF2B5EF4-FFF2-40B4-BE49-F238E27FC236}">
                <a16:creationId xmlns:a16="http://schemas.microsoft.com/office/drawing/2014/main" id="{119C52EC-E554-C647-C3CA-94AD5C363523}"/>
              </a:ext>
            </a:extLst>
          </p:cNvPr>
          <p:cNvSpPr>
            <a:spLocks noGrp="1"/>
          </p:cNvSpPr>
          <p:nvPr>
            <p:ph type="body" sz="quarter" idx="17"/>
          </p:nvPr>
        </p:nvSpPr>
        <p:spPr>
          <a:xfrm>
            <a:off x="556181" y="1365798"/>
            <a:ext cx="2511995" cy="1640927"/>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6" name="文本占位符 45">
            <a:extLst>
              <a:ext uri="{FF2B5EF4-FFF2-40B4-BE49-F238E27FC236}">
                <a16:creationId xmlns:a16="http://schemas.microsoft.com/office/drawing/2014/main" id="{351317F1-1069-DA4E-5998-3E1CDBCBD105}"/>
              </a:ext>
            </a:extLst>
          </p:cNvPr>
          <p:cNvSpPr>
            <a:spLocks noGrp="1"/>
          </p:cNvSpPr>
          <p:nvPr>
            <p:ph type="body" sz="quarter" idx="18"/>
          </p:nvPr>
        </p:nvSpPr>
        <p:spPr>
          <a:xfrm>
            <a:off x="641350" y="4246563"/>
            <a:ext cx="2743200" cy="16414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33904025"/>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10" presetClass="entr" presetSubtype="0" fill="hold" nodeType="withEffect">
                                  <p:stCondLst>
                                    <p:cond delay="5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64" presetClass="path" presetSubtype="0" accel="50000" decel="50000" fill="hold" nodeType="withEffect">
                                  <p:stCondLst>
                                    <p:cond delay="500"/>
                                  </p:stCondLst>
                                  <p:childTnLst>
                                    <p:animMotion origin="layout" path="M 0.07617 0.07037 L -3.75E-6 -4.07407E-6 " pathEditMode="relative" rAng="0" ptsTypes="AA">
                                      <p:cBhvr>
                                        <p:cTn id="14" dur="500" fill="hold"/>
                                        <p:tgtEl>
                                          <p:spTgt spid="31"/>
                                        </p:tgtEl>
                                        <p:attrNameLst>
                                          <p:attrName>ppt_x</p:attrName>
                                          <p:attrName>ppt_y</p:attrName>
                                        </p:attrNameLst>
                                      </p:cBhvr>
                                      <p:rCtr x="-3893" y="-3542"/>
                                    </p:animMotion>
                                  </p:childTnLst>
                                </p:cTn>
                              </p:par>
                              <p:par>
                                <p:cTn id="15" presetID="10" presetClass="entr" presetSubtype="0" fill="hold"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42" presetClass="path" presetSubtype="0" accel="50000" decel="50000" fill="hold" nodeType="withEffect">
                                  <p:stCondLst>
                                    <p:cond delay="500"/>
                                  </p:stCondLst>
                                  <p:childTnLst>
                                    <p:animMotion origin="layout" path="M -0.07656 0.07013 L 3.125E-6 3.7037E-7 " pathEditMode="relative" rAng="0" ptsTypes="AA">
                                      <p:cBhvr>
                                        <p:cTn id="22" dur="500" fill="hold"/>
                                        <p:tgtEl>
                                          <p:spTgt spid="34"/>
                                        </p:tgtEl>
                                        <p:attrNameLst>
                                          <p:attrName>ppt_x</p:attrName>
                                          <p:attrName>ppt_y</p:attrName>
                                        </p:attrNameLst>
                                      </p:cBhvr>
                                      <p:rCtr x="3789" y="-3866"/>
                                    </p:animMotion>
                                  </p:childTnLst>
                                </p:cTn>
                              </p:par>
                              <p:par>
                                <p:cTn id="23" presetID="10" presetClass="entr" presetSubtype="0" fill="hold" nodeType="withEffect">
                                  <p:stCondLst>
                                    <p:cond delay="5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42" presetClass="path" presetSubtype="0" accel="50000" decel="50000" fill="hold" nodeType="withEffect">
                                  <p:stCondLst>
                                    <p:cond delay="500"/>
                                  </p:stCondLst>
                                  <p:childTnLst>
                                    <p:animMotion origin="layout" path="M 0.07097 -0.06296 L -4.79167E-6 3.7037E-6 " pathEditMode="relative" rAng="0" ptsTypes="AA">
                                      <p:cBhvr>
                                        <p:cTn id="27" dur="500" fill="hold"/>
                                        <p:tgtEl>
                                          <p:spTgt spid="33"/>
                                        </p:tgtEl>
                                        <p:attrNameLst>
                                          <p:attrName>ppt_x</p:attrName>
                                          <p:attrName>ppt_y</p:attrName>
                                        </p:attrNameLst>
                                      </p:cBhvr>
                                      <p:rCtr x="-3451" y="3032"/>
                                    </p:animMotion>
                                  </p:childTnLst>
                                </p:cTn>
                              </p:par>
                              <p:par>
                                <p:cTn id="28" presetID="10" presetClass="entr" presetSubtype="0" fill="hold"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42" presetClass="path" presetSubtype="0" accel="50000" decel="50000" fill="hold" nodeType="withEffect">
                                  <p:stCondLst>
                                    <p:cond delay="500"/>
                                  </p:stCondLst>
                                  <p:childTnLst>
                                    <p:animMotion origin="layout" path="M -0.07344 -0.07894 L -3.95833E-6 4.44444E-6 " pathEditMode="relative" rAng="0" ptsTypes="AA">
                                      <p:cBhvr>
                                        <p:cTn id="32" dur="500" fill="hold"/>
                                        <p:tgtEl>
                                          <p:spTgt spid="36"/>
                                        </p:tgtEl>
                                        <p:attrNameLst>
                                          <p:attrName>ppt_x</p:attrName>
                                          <p:attrName>ppt_y</p:attrName>
                                        </p:attrNameLst>
                                      </p:cBhvr>
                                      <p:rCtr x="3464" y="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1" grpId="0" animBg="1"/>
    </p:bldLst>
  </p:timing>
  <p:extLst>
    <p:ext uri="{DCECCB84-F9BA-43D5-87BE-67443E8EF086}">
      <p15:sldGuideLst xmlns:p15="http://schemas.microsoft.com/office/powerpoint/2012/main">
        <p15:guide id="1" orient="horz" pos="2183" userDrawn="1">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lstStyle/>
          <a:p>
            <a:fld id="{C2D1A0A6-04D7-44EB-8A97-769405E7C435}" type="datetimeFigureOut">
              <a:rPr lang="zh-CN" altLang="en-US" smtClean="0"/>
              <a:t>2023/5/12</a:t>
            </a:fld>
            <a:endParaRPr lang="zh-CN"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E99DE04-BFAD-4AB0-8C6F-AA578AC17E9B}" type="slidenum">
              <a:rPr lang="zh-CN" altLang="en-US" smtClean="0"/>
              <a:t>‹#›</a:t>
            </a:fld>
            <a:endParaRPr lang="zh-CN" altLang="en-US"/>
          </a:p>
        </p:txBody>
      </p:sp>
      <p:sp>
        <p:nvSpPr>
          <p:cNvPr id="8" name="文本占位符 32">
            <a:extLst>
              <a:ext uri="{FF2B5EF4-FFF2-40B4-BE49-F238E27FC236}">
                <a16:creationId xmlns:a16="http://schemas.microsoft.com/office/drawing/2014/main" id="{67B4894F-29BD-9A16-976B-03D11BD197C6}"/>
              </a:ext>
            </a:extLst>
          </p:cNvPr>
          <p:cNvSpPr>
            <a:spLocks noGrp="1"/>
          </p:cNvSpPr>
          <p:nvPr>
            <p:ph type="body" sz="quarter" idx="13" hasCustomPrompt="1"/>
          </p:nvPr>
        </p:nvSpPr>
        <p:spPr>
          <a:xfrm>
            <a:off x="1055016" y="334502"/>
            <a:ext cx="1895573" cy="530225"/>
          </a:xfrm>
        </p:spPr>
        <p:txBody>
          <a:bodyPr lIns="0" rIns="0">
            <a:noAutofit/>
          </a:bodyPr>
          <a:lstStyle>
            <a:lvl1pPr marL="0" indent="0">
              <a:buNone/>
              <a:defRPr sz="3600" b="1">
                <a:solidFill>
                  <a:srgbClr val="013876"/>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主标题</a:t>
            </a:r>
          </a:p>
        </p:txBody>
      </p:sp>
      <p:sp>
        <p:nvSpPr>
          <p:cNvPr id="9" name="矩形 8">
            <a:extLst>
              <a:ext uri="{FF2B5EF4-FFF2-40B4-BE49-F238E27FC236}">
                <a16:creationId xmlns:a16="http://schemas.microsoft.com/office/drawing/2014/main" id="{9188F7FE-6B5D-9602-7123-7C582CEA32B9}"/>
              </a:ext>
            </a:extLst>
          </p:cNvPr>
          <p:cNvSpPr/>
          <p:nvPr userDrawn="1"/>
        </p:nvSpPr>
        <p:spPr>
          <a:xfrm>
            <a:off x="2809188" y="311974"/>
            <a:ext cx="9247694" cy="530225"/>
          </a:xfrm>
          <a:prstGeom prst="rect">
            <a:avLst/>
          </a:prstGeom>
          <a:gradFill flip="none" rotWithShape="1">
            <a:gsLst>
              <a:gs pos="0">
                <a:schemeClr val="accent1">
                  <a:shade val="30000"/>
                  <a:satMod val="115000"/>
                </a:schemeClr>
              </a:gs>
              <a:gs pos="41000">
                <a:schemeClr val="accent1">
                  <a:shade val="67500"/>
                  <a:satMod val="115000"/>
                </a:schemeClr>
              </a:gs>
              <a:gs pos="100000">
                <a:schemeClr val="bg1">
                  <a:alpha val="16000"/>
                </a:schemeClr>
              </a:gs>
            </a:gsLst>
            <a:lin ang="0" scaled="1"/>
            <a:tileRect/>
          </a:gradFill>
          <a:ln>
            <a:noFill/>
          </a:ln>
          <a:effectLst>
            <a:outerShdw blurRad="50800" dist="38100" dir="2700000" sx="50000" sy="5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419EA33C-91F5-07D2-96C3-20557BF3FA6A}"/>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40798" y="311974"/>
            <a:ext cx="2026761" cy="552753"/>
          </a:xfrm>
          <a:prstGeom prst="rect">
            <a:avLst/>
          </a:prstGeom>
        </p:spPr>
      </p:pic>
      <p:pic>
        <p:nvPicPr>
          <p:cNvPr id="11" name="图形 10" descr="毕业帽">
            <a:extLst>
              <a:ext uri="{FF2B5EF4-FFF2-40B4-BE49-F238E27FC236}">
                <a16:creationId xmlns:a16="http://schemas.microsoft.com/office/drawing/2014/main" id="{4858C502-8B46-AD6F-F893-118498F5C56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76" y="142414"/>
            <a:ext cx="914400" cy="914400"/>
          </a:xfrm>
          <a:prstGeom prst="rect">
            <a:avLst/>
          </a:prstGeom>
        </p:spPr>
      </p:pic>
      <p:sp>
        <p:nvSpPr>
          <p:cNvPr id="12" name="文本占位符 32">
            <a:extLst>
              <a:ext uri="{FF2B5EF4-FFF2-40B4-BE49-F238E27FC236}">
                <a16:creationId xmlns:a16="http://schemas.microsoft.com/office/drawing/2014/main" id="{BE009502-DF3E-C0F6-01F2-7F6CA3E806A3}"/>
              </a:ext>
            </a:extLst>
          </p:cNvPr>
          <p:cNvSpPr>
            <a:spLocks noGrp="1"/>
          </p:cNvSpPr>
          <p:nvPr>
            <p:ph type="body" sz="quarter" idx="14" hasCustomPrompt="1"/>
          </p:nvPr>
        </p:nvSpPr>
        <p:spPr>
          <a:xfrm>
            <a:off x="3090813" y="399219"/>
            <a:ext cx="5062587" cy="400789"/>
          </a:xfrm>
        </p:spPr>
        <p:txBody>
          <a:bodyPr lIns="0" rIns="0">
            <a:noAutofit/>
          </a:bodyPr>
          <a:lstStyle>
            <a:lvl1pPr marL="0" indent="0">
              <a:buNone/>
              <a:defRPr sz="2000" b="0">
                <a:solidFill>
                  <a:schemeClr val="bg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PUT YOUR TITLE HERE</a:t>
            </a:r>
          </a:p>
        </p:txBody>
      </p:sp>
      <p:sp>
        <p:nvSpPr>
          <p:cNvPr id="13" name="矩形 12">
            <a:extLst>
              <a:ext uri="{FF2B5EF4-FFF2-40B4-BE49-F238E27FC236}">
                <a16:creationId xmlns:a16="http://schemas.microsoft.com/office/drawing/2014/main" id="{CAAE4062-DAA1-13E2-644F-73AC32D7FFF1}"/>
              </a:ext>
            </a:extLst>
          </p:cNvPr>
          <p:cNvSpPr/>
          <p:nvPr userDrawn="1"/>
        </p:nvSpPr>
        <p:spPr>
          <a:xfrm>
            <a:off x="0" y="6665334"/>
            <a:ext cx="12192000" cy="192665"/>
          </a:xfrm>
          <a:prstGeom prst="rect">
            <a:avLst/>
          </a:prstGeom>
          <a:gradFill flip="none" rotWithShape="1">
            <a:gsLst>
              <a:gs pos="0">
                <a:srgbClr val="0E306F">
                  <a:shade val="30000"/>
                  <a:satMod val="115000"/>
                </a:srgbClr>
              </a:gs>
              <a:gs pos="50000">
                <a:srgbClr val="0E306F">
                  <a:shade val="67500"/>
                  <a:satMod val="115000"/>
                </a:srgbClr>
              </a:gs>
              <a:gs pos="100000">
                <a:srgbClr val="0E306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397E"/>
              </a:solidFill>
            </a:endParaRPr>
          </a:p>
        </p:txBody>
      </p:sp>
      <p:sp>
        <p:nvSpPr>
          <p:cNvPr id="15" name="图片占位符 14">
            <a:extLst>
              <a:ext uri="{FF2B5EF4-FFF2-40B4-BE49-F238E27FC236}">
                <a16:creationId xmlns:a16="http://schemas.microsoft.com/office/drawing/2014/main" id="{9B593B02-8C20-5EBF-FA3D-8498ACF54F12}"/>
              </a:ext>
            </a:extLst>
          </p:cNvPr>
          <p:cNvSpPr>
            <a:spLocks noGrp="1"/>
          </p:cNvSpPr>
          <p:nvPr>
            <p:ph type="pic" sz="quarter" idx="15"/>
          </p:nvPr>
        </p:nvSpPr>
        <p:spPr>
          <a:xfrm>
            <a:off x="621224" y="1266986"/>
            <a:ext cx="3287712" cy="2145484"/>
          </a:xfrm>
        </p:spPr>
        <p:txBody>
          <a:bodyPr/>
          <a:lstStyle/>
          <a:p>
            <a:endParaRPr lang="zh-CN" altLang="en-US"/>
          </a:p>
        </p:txBody>
      </p:sp>
      <p:sp>
        <p:nvSpPr>
          <p:cNvPr id="16" name="图片占位符 14">
            <a:extLst>
              <a:ext uri="{FF2B5EF4-FFF2-40B4-BE49-F238E27FC236}">
                <a16:creationId xmlns:a16="http://schemas.microsoft.com/office/drawing/2014/main" id="{6AFD2039-4E4A-5951-E92F-6A250FD677BD}"/>
              </a:ext>
            </a:extLst>
          </p:cNvPr>
          <p:cNvSpPr>
            <a:spLocks noGrp="1"/>
          </p:cNvSpPr>
          <p:nvPr>
            <p:ph type="pic" sz="quarter" idx="16"/>
          </p:nvPr>
        </p:nvSpPr>
        <p:spPr>
          <a:xfrm>
            <a:off x="4445815" y="3798502"/>
            <a:ext cx="3288485" cy="2145484"/>
          </a:xfrm>
        </p:spPr>
        <p:txBody>
          <a:bodyPr/>
          <a:lstStyle/>
          <a:p>
            <a:endParaRPr lang="zh-CN" altLang="en-US"/>
          </a:p>
        </p:txBody>
      </p:sp>
      <p:sp>
        <p:nvSpPr>
          <p:cNvPr id="17" name="图片占位符 14">
            <a:extLst>
              <a:ext uri="{FF2B5EF4-FFF2-40B4-BE49-F238E27FC236}">
                <a16:creationId xmlns:a16="http://schemas.microsoft.com/office/drawing/2014/main" id="{AC592BAA-9323-3BDE-355E-9753BFC388B0}"/>
              </a:ext>
            </a:extLst>
          </p:cNvPr>
          <p:cNvSpPr>
            <a:spLocks noGrp="1"/>
          </p:cNvSpPr>
          <p:nvPr>
            <p:ph type="pic" sz="quarter" idx="17"/>
          </p:nvPr>
        </p:nvSpPr>
        <p:spPr>
          <a:xfrm>
            <a:off x="8283065" y="1264889"/>
            <a:ext cx="3287712" cy="2145484"/>
          </a:xfrm>
        </p:spPr>
        <p:txBody>
          <a:bodyPr/>
          <a:lstStyle/>
          <a:p>
            <a:endParaRPr lang="zh-CN" altLang="en-US"/>
          </a:p>
        </p:txBody>
      </p:sp>
      <p:sp>
        <p:nvSpPr>
          <p:cNvPr id="19" name="文本占位符 18">
            <a:extLst>
              <a:ext uri="{FF2B5EF4-FFF2-40B4-BE49-F238E27FC236}">
                <a16:creationId xmlns:a16="http://schemas.microsoft.com/office/drawing/2014/main" id="{8E991B86-1C44-D34D-F9D5-125D34D2547E}"/>
              </a:ext>
            </a:extLst>
          </p:cNvPr>
          <p:cNvSpPr>
            <a:spLocks noGrp="1"/>
          </p:cNvSpPr>
          <p:nvPr>
            <p:ph type="body" sz="quarter" idx="18"/>
          </p:nvPr>
        </p:nvSpPr>
        <p:spPr>
          <a:xfrm>
            <a:off x="4446588" y="1265238"/>
            <a:ext cx="3287712" cy="2120900"/>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0" name="文本占位符 18">
            <a:extLst>
              <a:ext uri="{FF2B5EF4-FFF2-40B4-BE49-F238E27FC236}">
                <a16:creationId xmlns:a16="http://schemas.microsoft.com/office/drawing/2014/main" id="{257BE008-F347-EC87-6662-2B5D2624AA65}"/>
              </a:ext>
            </a:extLst>
          </p:cNvPr>
          <p:cNvSpPr>
            <a:spLocks noGrp="1"/>
          </p:cNvSpPr>
          <p:nvPr>
            <p:ph type="body" sz="quarter" idx="19"/>
          </p:nvPr>
        </p:nvSpPr>
        <p:spPr>
          <a:xfrm>
            <a:off x="621223" y="3784023"/>
            <a:ext cx="3287712" cy="2145484"/>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1" name="文本占位符 18">
            <a:extLst>
              <a:ext uri="{FF2B5EF4-FFF2-40B4-BE49-F238E27FC236}">
                <a16:creationId xmlns:a16="http://schemas.microsoft.com/office/drawing/2014/main" id="{E9706B40-A119-AB19-0011-9C40F3EC2900}"/>
              </a:ext>
            </a:extLst>
          </p:cNvPr>
          <p:cNvSpPr>
            <a:spLocks noGrp="1"/>
          </p:cNvSpPr>
          <p:nvPr>
            <p:ph type="body" sz="quarter" idx="20"/>
          </p:nvPr>
        </p:nvSpPr>
        <p:spPr>
          <a:xfrm>
            <a:off x="8283065" y="3798502"/>
            <a:ext cx="3287712" cy="2145484"/>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687794785"/>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2591714930"/>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75" r:id="rId3"/>
    <p:sldLayoutId id="2147483674" r:id="rId4"/>
    <p:sldLayoutId id="2147483686" r:id="rId5"/>
    <p:sldLayoutId id="2147483687" r:id="rId6"/>
    <p:sldLayoutId id="2147483688" r:id="rId7"/>
    <p:sldLayoutId id="2147483689"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mc:AlternateContent xmlns:mc="http://schemas.openxmlformats.org/markup-compatibility/2006" xmlns:p14="http://schemas.microsoft.com/office/powerpoint/2010/main">
    <mc:Choice Requires="p14">
      <p:transition>
        <p14:prism/>
      </p:transition>
    </mc:Choice>
    <mc:Fallback xmlns="">
      <p:transition>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1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9622AA1-BD17-E0B1-8E88-ACFD88DC5BAD}"/>
              </a:ext>
            </a:extLst>
          </p:cNvPr>
          <p:cNvSpPr>
            <a:spLocks noGrp="1"/>
          </p:cNvSpPr>
          <p:nvPr>
            <p:ph type="body" sz="quarter" idx="4294967295"/>
          </p:nvPr>
        </p:nvSpPr>
        <p:spPr>
          <a:xfrm>
            <a:off x="675488" y="3801267"/>
            <a:ext cx="5798382" cy="276999"/>
          </a:xfrm>
        </p:spPr>
        <p:txBody>
          <a:bodyPr>
            <a:normAutofit fontScale="55000" lnSpcReduction="20000"/>
          </a:bodyPr>
          <a:lstStyle/>
          <a:p>
            <a:pPr marL="0" indent="0">
              <a:buNone/>
            </a:pPr>
            <a:endParaRPr lang="en-US" altLang="zh-CN" dirty="0">
              <a:solidFill>
                <a:schemeClr val="accent2">
                  <a:lumMod val="50000"/>
                </a:schemeClr>
              </a:solidFill>
            </a:endParaRPr>
          </a:p>
        </p:txBody>
      </p:sp>
      <p:sp>
        <p:nvSpPr>
          <p:cNvPr id="3" name="文本占位符 2">
            <a:extLst>
              <a:ext uri="{FF2B5EF4-FFF2-40B4-BE49-F238E27FC236}">
                <a16:creationId xmlns:a16="http://schemas.microsoft.com/office/drawing/2014/main" id="{747BBC03-C4D0-7AC8-DEE9-648E6847EF6A}"/>
              </a:ext>
            </a:extLst>
          </p:cNvPr>
          <p:cNvSpPr>
            <a:spLocks noGrp="1"/>
          </p:cNvSpPr>
          <p:nvPr>
            <p:ph type="body" sz="quarter" idx="17"/>
          </p:nvPr>
        </p:nvSpPr>
        <p:spPr/>
        <p:txBody>
          <a:bodyPr>
            <a:normAutofit/>
          </a:bodyPr>
          <a:lstStyle/>
          <a:p>
            <a:r>
              <a:rPr lang="zh-CN" altLang="en-US" dirty="0"/>
              <a:t>制作人：</a:t>
            </a:r>
            <a:r>
              <a:rPr lang="en-US" altLang="zh-CN" dirty="0"/>
              <a:t>XXXX</a:t>
            </a:r>
            <a:endParaRPr lang="zh-CN" altLang="en-US" dirty="0"/>
          </a:p>
        </p:txBody>
      </p:sp>
      <p:sp>
        <p:nvSpPr>
          <p:cNvPr id="4" name="文本占位符 3">
            <a:extLst>
              <a:ext uri="{FF2B5EF4-FFF2-40B4-BE49-F238E27FC236}">
                <a16:creationId xmlns:a16="http://schemas.microsoft.com/office/drawing/2014/main" id="{CEADC04C-D99A-D2CC-3955-63A8C96DC0B4}"/>
              </a:ext>
            </a:extLst>
          </p:cNvPr>
          <p:cNvSpPr>
            <a:spLocks noGrp="1"/>
          </p:cNvSpPr>
          <p:nvPr>
            <p:ph type="body" sz="quarter" idx="18"/>
          </p:nvPr>
        </p:nvSpPr>
        <p:spPr/>
        <p:txBody>
          <a:bodyPr/>
          <a:lstStyle/>
          <a:p>
            <a:r>
              <a:rPr lang="zh-CN" altLang="en-US" dirty="0"/>
              <a:t>学院：法学院</a:t>
            </a:r>
          </a:p>
        </p:txBody>
      </p:sp>
      <p:sp>
        <p:nvSpPr>
          <p:cNvPr id="5" name="文本占位符 4">
            <a:extLst>
              <a:ext uri="{FF2B5EF4-FFF2-40B4-BE49-F238E27FC236}">
                <a16:creationId xmlns:a16="http://schemas.microsoft.com/office/drawing/2014/main" id="{E25F3E7A-9B07-9730-6662-6629C48A6D0A}"/>
              </a:ext>
            </a:extLst>
          </p:cNvPr>
          <p:cNvSpPr>
            <a:spLocks noGrp="1"/>
          </p:cNvSpPr>
          <p:nvPr>
            <p:ph type="body" sz="quarter" idx="19"/>
          </p:nvPr>
        </p:nvSpPr>
        <p:spPr/>
        <p:txBody>
          <a:bodyPr/>
          <a:lstStyle/>
          <a:p>
            <a:r>
              <a:rPr lang="zh-CN" altLang="en-US" dirty="0"/>
              <a:t>学号：</a:t>
            </a:r>
            <a:r>
              <a:rPr lang="en-US" altLang="zh-CN" dirty="0"/>
              <a:t>XXXXXXXXXXXX</a:t>
            </a:r>
            <a:endParaRPr lang="zh-CN" altLang="en-US" dirty="0"/>
          </a:p>
        </p:txBody>
      </p:sp>
      <p:sp>
        <p:nvSpPr>
          <p:cNvPr id="6" name="标题 5">
            <a:extLst>
              <a:ext uri="{FF2B5EF4-FFF2-40B4-BE49-F238E27FC236}">
                <a16:creationId xmlns:a16="http://schemas.microsoft.com/office/drawing/2014/main" id="{279AEE71-7CF9-678C-1410-BFCC2A3F3DEC}"/>
              </a:ext>
            </a:extLst>
          </p:cNvPr>
          <p:cNvSpPr>
            <a:spLocks noGrp="1"/>
          </p:cNvSpPr>
          <p:nvPr>
            <p:ph type="title"/>
          </p:nvPr>
        </p:nvSpPr>
        <p:spPr/>
        <p:txBody>
          <a:bodyPr/>
          <a:lstStyle/>
          <a:p>
            <a:r>
              <a:rPr lang="zh-CN" altLang="en-US" i="0" dirty="0">
                <a:effectLst>
                  <a:outerShdw blurRad="38100" dist="38100" dir="2700000" algn="tl">
                    <a:srgbClr val="000000">
                      <a:alpha val="43137"/>
                    </a:srgbClr>
                  </a:outerShdw>
                </a:effectLst>
                <a:latin typeface="+mj-ea"/>
                <a:ea typeface="+mj-ea"/>
              </a:rPr>
              <a:t>厦门大学毕业答辩</a:t>
            </a:r>
            <a:r>
              <a:rPr lang="en-US" altLang="zh-CN" i="0" dirty="0">
                <a:effectLst>
                  <a:outerShdw blurRad="38100" dist="38100" dir="2700000" algn="tl">
                    <a:srgbClr val="000000">
                      <a:alpha val="43137"/>
                    </a:srgbClr>
                  </a:outerShdw>
                </a:effectLst>
                <a:latin typeface="+mj-ea"/>
                <a:ea typeface="+mj-ea"/>
              </a:rPr>
              <a:t>PPT</a:t>
            </a:r>
            <a:r>
              <a:rPr lang="zh-CN" altLang="en-US" i="0" dirty="0">
                <a:effectLst>
                  <a:outerShdw blurRad="38100" dist="38100" dir="2700000" algn="tl">
                    <a:srgbClr val="000000">
                      <a:alpha val="43137"/>
                    </a:srgbClr>
                  </a:outerShdw>
                </a:effectLst>
                <a:latin typeface="+mj-ea"/>
                <a:ea typeface="+mj-ea"/>
              </a:rPr>
              <a:t>模板</a:t>
            </a:r>
            <a:endParaRPr lang="zh-CN" altLang="en-US" dirty="0">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354799479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291935E-0B79-A71A-E933-6F9E79D553B3}"/>
              </a:ext>
            </a:extLst>
          </p:cNvPr>
          <p:cNvSpPr>
            <a:spLocks noGrp="1"/>
          </p:cNvSpPr>
          <p:nvPr>
            <p:ph type="body" sz="quarter" idx="13"/>
          </p:nvPr>
        </p:nvSpPr>
        <p:spPr/>
        <p:txBody>
          <a:bodyPr/>
          <a:lstStyle/>
          <a:p>
            <a:r>
              <a:rPr lang="en-US" altLang="zh-CN" dirty="0"/>
              <a:t>Part 2</a:t>
            </a:r>
            <a:endParaRPr lang="zh-CN" altLang="en-US" dirty="0"/>
          </a:p>
        </p:txBody>
      </p:sp>
      <p:sp>
        <p:nvSpPr>
          <p:cNvPr id="3" name="文本占位符 2">
            <a:extLst>
              <a:ext uri="{FF2B5EF4-FFF2-40B4-BE49-F238E27FC236}">
                <a16:creationId xmlns:a16="http://schemas.microsoft.com/office/drawing/2014/main" id="{62FEDDE7-A1F4-4ED2-FF43-CEE501114B65}"/>
              </a:ext>
            </a:extLst>
          </p:cNvPr>
          <p:cNvSpPr>
            <a:spLocks noGrp="1"/>
          </p:cNvSpPr>
          <p:nvPr>
            <p:ph type="body" sz="quarter" idx="14"/>
          </p:nvPr>
        </p:nvSpPr>
        <p:spPr/>
        <p:txBody>
          <a:bodyPr/>
          <a:lstStyle/>
          <a:p>
            <a:r>
              <a:rPr lang="en-US" altLang="zh-CN" dirty="0"/>
              <a:t>Xiamen University</a:t>
            </a:r>
            <a:endParaRPr lang="zh-CN" altLang="en-US" dirty="0"/>
          </a:p>
        </p:txBody>
      </p:sp>
      <p:grpSp>
        <p:nvGrpSpPr>
          <p:cNvPr id="14" name="组合 13">
            <a:extLst>
              <a:ext uri="{FF2B5EF4-FFF2-40B4-BE49-F238E27FC236}">
                <a16:creationId xmlns:a16="http://schemas.microsoft.com/office/drawing/2014/main" id="{7061B9F2-DCB5-FC93-6C5E-21AB3AE03C70}"/>
              </a:ext>
            </a:extLst>
          </p:cNvPr>
          <p:cNvGrpSpPr/>
          <p:nvPr/>
        </p:nvGrpSpPr>
        <p:grpSpPr>
          <a:xfrm>
            <a:off x="1055016" y="2905780"/>
            <a:ext cx="7936065" cy="954111"/>
            <a:chOff x="1300299" y="4825775"/>
            <a:chExt cx="7936065" cy="954111"/>
          </a:xfrm>
        </p:grpSpPr>
        <p:sp>
          <p:nvSpPr>
            <p:cNvPr id="15" name="TextBox 76">
              <a:extLst>
                <a:ext uri="{FF2B5EF4-FFF2-40B4-BE49-F238E27FC236}">
                  <a16:creationId xmlns:a16="http://schemas.microsoft.com/office/drawing/2014/main" id="{40C974C3-3296-9161-9AC1-0D754E2DC872}"/>
                </a:ext>
              </a:extLst>
            </p:cNvPr>
            <p:cNvSpPr txBox="1"/>
            <p:nvPr/>
          </p:nvSpPr>
          <p:spPr>
            <a:xfrm>
              <a:off x="1300299" y="4825775"/>
              <a:ext cx="1733670" cy="523220"/>
            </a:xfrm>
            <a:prstGeom prst="rect">
              <a:avLst/>
            </a:prstGeom>
            <a:noFill/>
            <a:effectLst/>
          </p:spPr>
          <p:txBody>
            <a:bodyPr wrap="square" rtlCol="0">
              <a:spAutoFit/>
            </a:bodyPr>
            <a:lstStyle/>
            <a:p>
              <a:r>
                <a:rPr lang="zh-CN" altLang="en-US" sz="2800" b="1" dirty="0">
                  <a:solidFill>
                    <a:srgbClr val="013876"/>
                  </a:solidFill>
                  <a:cs typeface="+mn-ea"/>
                  <a:sym typeface="+mn-lt"/>
                </a:rPr>
                <a:t>添加标题</a:t>
              </a:r>
            </a:p>
          </p:txBody>
        </p:sp>
        <p:sp>
          <p:nvSpPr>
            <p:cNvPr id="16" name="文本框 15">
              <a:extLst>
                <a:ext uri="{FF2B5EF4-FFF2-40B4-BE49-F238E27FC236}">
                  <a16:creationId xmlns:a16="http://schemas.microsoft.com/office/drawing/2014/main" id="{4526D444-F48A-E741-5389-3E3CC6922D84}"/>
                </a:ext>
              </a:extLst>
            </p:cNvPr>
            <p:cNvSpPr txBox="1"/>
            <p:nvPr/>
          </p:nvSpPr>
          <p:spPr>
            <a:xfrm>
              <a:off x="1300299" y="5397794"/>
              <a:ext cx="7936065" cy="382092"/>
            </a:xfrm>
            <a:prstGeom prst="rect">
              <a:avLst/>
            </a:prstGeom>
            <a:noFill/>
            <a:effectLst/>
          </p:spPr>
          <p:txBody>
            <a:bodyPr wrap="square" rtlCol="0">
              <a:spAutoFit/>
            </a:bodyPr>
            <a:lstStyle/>
            <a:p>
              <a:pPr>
                <a:lnSpc>
                  <a:spcPct val="130000"/>
                </a:lnSpc>
              </a:pPr>
              <a:r>
                <a:rPr lang="zh-CN" altLang="en-US" sz="1600" dirty="0">
                  <a:solidFill>
                    <a:schemeClr val="bg1">
                      <a:lumMod val="50000"/>
                    </a:schemeClr>
                  </a:solidFill>
                  <a:cs typeface="+mn-ea"/>
                  <a:sym typeface="+mn-lt"/>
                </a:rPr>
                <a:t>添加详细文本描述。</a:t>
              </a:r>
            </a:p>
          </p:txBody>
        </p:sp>
      </p:grpSp>
      <p:grpSp>
        <p:nvGrpSpPr>
          <p:cNvPr id="26" name="组合 25">
            <a:extLst>
              <a:ext uri="{FF2B5EF4-FFF2-40B4-BE49-F238E27FC236}">
                <a16:creationId xmlns:a16="http://schemas.microsoft.com/office/drawing/2014/main" id="{A4AF5D91-4EC8-39B4-3B15-A987C0D96E1B}"/>
              </a:ext>
            </a:extLst>
          </p:cNvPr>
          <p:cNvGrpSpPr/>
          <p:nvPr/>
        </p:nvGrpSpPr>
        <p:grpSpPr>
          <a:xfrm>
            <a:off x="8834879" y="2903145"/>
            <a:ext cx="7936065" cy="954111"/>
            <a:chOff x="8834879" y="2903145"/>
            <a:chExt cx="7936065" cy="954111"/>
          </a:xfrm>
        </p:grpSpPr>
        <p:sp>
          <p:nvSpPr>
            <p:cNvPr id="20" name="TextBox 76">
              <a:extLst>
                <a:ext uri="{FF2B5EF4-FFF2-40B4-BE49-F238E27FC236}">
                  <a16:creationId xmlns:a16="http://schemas.microsoft.com/office/drawing/2014/main" id="{8A34B186-235F-5371-53CE-6A5C2AC8CF71}"/>
                </a:ext>
              </a:extLst>
            </p:cNvPr>
            <p:cNvSpPr txBox="1"/>
            <p:nvPr/>
          </p:nvSpPr>
          <p:spPr>
            <a:xfrm>
              <a:off x="8834879" y="2903145"/>
              <a:ext cx="1733670" cy="523220"/>
            </a:xfrm>
            <a:prstGeom prst="rect">
              <a:avLst/>
            </a:prstGeom>
            <a:noFill/>
            <a:effectLst/>
          </p:spPr>
          <p:txBody>
            <a:bodyPr wrap="square" rtlCol="0">
              <a:spAutoFit/>
            </a:bodyPr>
            <a:lstStyle/>
            <a:p>
              <a:r>
                <a:rPr lang="zh-CN" altLang="en-US" sz="2800" b="1" dirty="0">
                  <a:solidFill>
                    <a:srgbClr val="013876"/>
                  </a:solidFill>
                  <a:cs typeface="+mn-ea"/>
                  <a:sym typeface="+mn-lt"/>
                </a:rPr>
                <a:t>添加标题</a:t>
              </a:r>
            </a:p>
          </p:txBody>
        </p:sp>
        <p:sp>
          <p:nvSpPr>
            <p:cNvPr id="21" name="文本框 20">
              <a:extLst>
                <a:ext uri="{FF2B5EF4-FFF2-40B4-BE49-F238E27FC236}">
                  <a16:creationId xmlns:a16="http://schemas.microsoft.com/office/drawing/2014/main" id="{8524C773-80C4-C777-1956-54393AF028D7}"/>
                </a:ext>
              </a:extLst>
            </p:cNvPr>
            <p:cNvSpPr txBox="1"/>
            <p:nvPr/>
          </p:nvSpPr>
          <p:spPr>
            <a:xfrm>
              <a:off x="8834879" y="3475164"/>
              <a:ext cx="7936065" cy="382092"/>
            </a:xfrm>
            <a:prstGeom prst="rect">
              <a:avLst/>
            </a:prstGeom>
            <a:noFill/>
            <a:effectLst/>
          </p:spPr>
          <p:txBody>
            <a:bodyPr wrap="square" rtlCol="0">
              <a:spAutoFit/>
            </a:bodyPr>
            <a:lstStyle/>
            <a:p>
              <a:pPr>
                <a:lnSpc>
                  <a:spcPct val="130000"/>
                </a:lnSpc>
              </a:pPr>
              <a:r>
                <a:rPr lang="zh-CN" altLang="en-US" sz="1600" dirty="0">
                  <a:solidFill>
                    <a:schemeClr val="bg1">
                      <a:lumMod val="50000"/>
                    </a:schemeClr>
                  </a:solidFill>
                  <a:cs typeface="+mn-ea"/>
                  <a:sym typeface="+mn-lt"/>
                </a:rPr>
                <a:t>添加详细文本描述。</a:t>
              </a:r>
            </a:p>
          </p:txBody>
        </p:sp>
      </p:grpSp>
      <p:sp>
        <p:nvSpPr>
          <p:cNvPr id="22" name="矩形: 对角圆角 21">
            <a:extLst>
              <a:ext uri="{FF2B5EF4-FFF2-40B4-BE49-F238E27FC236}">
                <a16:creationId xmlns:a16="http://schemas.microsoft.com/office/drawing/2014/main" id="{6EDD2831-2568-D644-45EF-219E7F72AA7D}"/>
              </a:ext>
            </a:extLst>
          </p:cNvPr>
          <p:cNvSpPr/>
          <p:nvPr/>
        </p:nvSpPr>
        <p:spPr>
          <a:xfrm>
            <a:off x="3665289" y="1208015"/>
            <a:ext cx="4488111" cy="5125673"/>
          </a:xfrm>
          <a:prstGeom prst="round2DiagRect">
            <a:avLst/>
          </a:prstGeom>
          <a:blipFill>
            <a:blip r:embed="rId2">
              <a:extLst>
                <a:ext uri="{BEBA8EAE-BF5A-486C-A8C5-ECC9F3942E4B}">
                  <a14:imgProps xmlns:a14="http://schemas.microsoft.com/office/drawing/2010/main">
                    <a14:imgLayer r:embed="rId3">
                      <a14:imgEffect>
                        <a14:saturation sat="85000"/>
                      </a14:imgEffect>
                      <a14:imgEffect>
                        <a14:brightnessContrast bright="-5000"/>
                      </a14:imgEffect>
                    </a14:imgLayer>
                  </a14:imgProps>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形 23" descr="帮助">
            <a:extLst>
              <a:ext uri="{FF2B5EF4-FFF2-40B4-BE49-F238E27FC236}">
                <a16:creationId xmlns:a16="http://schemas.microsoft.com/office/drawing/2014/main" id="{B284C8E0-14D9-CAFF-AE2B-2B1B6AF367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0749" y="2086592"/>
            <a:ext cx="770389" cy="770389"/>
          </a:xfrm>
          <a:prstGeom prst="rect">
            <a:avLst/>
          </a:prstGeom>
        </p:spPr>
      </p:pic>
      <p:pic>
        <p:nvPicPr>
          <p:cNvPr id="25" name="图形 24" descr="帮助">
            <a:extLst>
              <a:ext uri="{FF2B5EF4-FFF2-40B4-BE49-F238E27FC236}">
                <a16:creationId xmlns:a16="http://schemas.microsoft.com/office/drawing/2014/main" id="{0F85BA71-961A-E0E3-0ECA-2527BCAA94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6519" y="2083957"/>
            <a:ext cx="770389" cy="770389"/>
          </a:xfrm>
          <a:prstGeom prst="rect">
            <a:avLst/>
          </a:prstGeom>
        </p:spPr>
      </p:pic>
    </p:spTree>
    <p:extLst>
      <p:ext uri="{BB962C8B-B14F-4D97-AF65-F5344CB8AC3E}">
        <p14:creationId xmlns:p14="http://schemas.microsoft.com/office/powerpoint/2010/main" val="3285208235"/>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56B000-949F-165B-BD9E-3924A428747B}"/>
              </a:ext>
            </a:extLst>
          </p:cNvPr>
          <p:cNvSpPr>
            <a:spLocks noGrp="1"/>
          </p:cNvSpPr>
          <p:nvPr>
            <p:ph type="body" sz="quarter" idx="13"/>
          </p:nvPr>
        </p:nvSpPr>
        <p:spPr/>
        <p:txBody>
          <a:bodyPr/>
          <a:lstStyle/>
          <a:p>
            <a:r>
              <a:rPr lang="zh-CN" altLang="en-US" dirty="0"/>
              <a:t>  南强</a:t>
            </a:r>
          </a:p>
        </p:txBody>
      </p:sp>
      <p:sp>
        <p:nvSpPr>
          <p:cNvPr id="3" name="文本占位符 2">
            <a:extLst>
              <a:ext uri="{FF2B5EF4-FFF2-40B4-BE49-F238E27FC236}">
                <a16:creationId xmlns:a16="http://schemas.microsoft.com/office/drawing/2014/main" id="{AD515EB6-21E5-10B2-2B6A-CB1815C4A03C}"/>
              </a:ext>
            </a:extLst>
          </p:cNvPr>
          <p:cNvSpPr>
            <a:spLocks noGrp="1"/>
          </p:cNvSpPr>
          <p:nvPr>
            <p:ph type="body" sz="quarter" idx="14"/>
          </p:nvPr>
        </p:nvSpPr>
        <p:spPr/>
        <p:txBody>
          <a:bodyPr/>
          <a:lstStyle/>
          <a:p>
            <a:r>
              <a:rPr lang="en-US" altLang="zh-CN" dirty="0"/>
              <a:t>Xiamen University</a:t>
            </a:r>
            <a:endParaRPr lang="zh-CN" altLang="en-US" dirty="0"/>
          </a:p>
        </p:txBody>
      </p:sp>
      <p:pic>
        <p:nvPicPr>
          <p:cNvPr id="11" name="图片占位符 10">
            <a:extLst>
              <a:ext uri="{FF2B5EF4-FFF2-40B4-BE49-F238E27FC236}">
                <a16:creationId xmlns:a16="http://schemas.microsoft.com/office/drawing/2014/main" id="{426ADB2C-AB67-73BA-B725-EAB450674BE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038" b="1038"/>
          <a:stretch>
            <a:fillRect/>
          </a:stretch>
        </p:blipFill>
        <p:spPr>
          <a:prstGeom prst="rect">
            <a:avLst/>
          </a:prstGeom>
          <a:ln>
            <a:noFill/>
          </a:ln>
          <a:effectLst>
            <a:outerShdw blurRad="292100" dist="139700" dir="2700000" algn="tl" rotWithShape="0">
              <a:srgbClr val="333333">
                <a:alpha val="65000"/>
              </a:srgbClr>
            </a:outerShdw>
          </a:effectLst>
        </p:spPr>
      </p:pic>
      <p:sp>
        <p:nvSpPr>
          <p:cNvPr id="7" name="文本占位符 6">
            <a:extLst>
              <a:ext uri="{FF2B5EF4-FFF2-40B4-BE49-F238E27FC236}">
                <a16:creationId xmlns:a16="http://schemas.microsoft.com/office/drawing/2014/main" id="{EFAE4F3F-61CA-8573-BDCD-688DF5653A94}"/>
              </a:ext>
            </a:extLst>
          </p:cNvPr>
          <p:cNvSpPr>
            <a:spLocks noGrp="1"/>
          </p:cNvSpPr>
          <p:nvPr>
            <p:ph type="body" sz="quarter" idx="18"/>
          </p:nvPr>
        </p:nvSpPr>
        <p:spPr>
          <a:gradFill flip="none" rotWithShape="1">
            <a:gsLst>
              <a:gs pos="0">
                <a:schemeClr val="accent1">
                  <a:lumMod val="67000"/>
                </a:schemeClr>
              </a:gs>
              <a:gs pos="48000">
                <a:schemeClr val="accent1">
                  <a:lumMod val="97000"/>
                  <a:lumOff val="3000"/>
                </a:schemeClr>
              </a:gs>
              <a:gs pos="100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a:normAutofit/>
          </a:bodyPr>
          <a:lstStyle/>
          <a:p>
            <a:pPr marL="0" indent="0" algn="ctr">
              <a:buNone/>
            </a:pPr>
            <a:endParaRPr lang="en-US" altLang="zh-CN" b="1" i="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indent="0" algn="ctr">
              <a:buNone/>
            </a:pPr>
            <a:r>
              <a:rPr lang="zh-CN" altLang="en-US" b="1" i="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自强不息</a:t>
            </a:r>
            <a:endParaRPr lang="en-US" altLang="zh-CN" b="1" i="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indent="0" algn="ctr">
              <a:buNone/>
            </a:pPr>
            <a:r>
              <a:rPr lang="zh-CN" altLang="en-US" b="1" i="0" dirty="0">
                <a:solidFill>
                  <a:schemeClr val="bg1"/>
                </a:solidFill>
                <a:effectLst>
                  <a:outerShdw blurRad="38100" dist="38100" dir="2700000" algn="tl">
                    <a:srgbClr val="000000">
                      <a:alpha val="43137"/>
                    </a:srgbClr>
                  </a:outerShdw>
                </a:effectLst>
              </a:rPr>
              <a:t>止于至善</a:t>
            </a:r>
            <a:endParaRPr lang="zh-CN" altLang="en-US" b="1" dirty="0">
              <a:solidFill>
                <a:schemeClr val="bg1"/>
              </a:solidFill>
              <a:effectLst>
                <a:outerShdw blurRad="38100" dist="38100" dir="2700000" algn="tl">
                  <a:srgbClr val="000000">
                    <a:alpha val="43137"/>
                  </a:srgbClr>
                </a:outerShdw>
              </a:effectLst>
            </a:endParaRPr>
          </a:p>
        </p:txBody>
      </p:sp>
      <p:sp>
        <p:nvSpPr>
          <p:cNvPr id="8" name="文本占位符 7">
            <a:extLst>
              <a:ext uri="{FF2B5EF4-FFF2-40B4-BE49-F238E27FC236}">
                <a16:creationId xmlns:a16="http://schemas.microsoft.com/office/drawing/2014/main" id="{D8E63530-3710-BECD-F98D-60CBACBF5820}"/>
              </a:ext>
            </a:extLst>
          </p:cNvPr>
          <p:cNvSpPr>
            <a:spLocks noGrp="1"/>
          </p:cNvSpPr>
          <p:nvPr>
            <p:ph type="body" sz="quarter" idx="19"/>
          </p:nvPr>
        </p:nvSpPr>
        <p:spPr>
          <a:gradFill flip="none" rotWithShape="1">
            <a:gsLst>
              <a:gs pos="0">
                <a:srgbClr val="013876"/>
              </a:gs>
              <a:gs pos="48000">
                <a:schemeClr val="accent1">
                  <a:lumMod val="97000"/>
                  <a:lumOff val="3000"/>
                </a:schemeClr>
              </a:gs>
              <a:gs pos="100000">
                <a:schemeClr val="accent1">
                  <a:lumMod val="20000"/>
                  <a:lumOff val="80000"/>
                </a:schemeClr>
              </a:gs>
            </a:gsLst>
            <a:lin ang="16200000" scaled="1"/>
            <a:tileRect/>
          </a:gradFill>
          <a:effectLst>
            <a:outerShdw blurRad="50800" dist="38100" dir="2700000" algn="tl" rotWithShape="0">
              <a:prstClr val="black">
                <a:alpha val="40000"/>
              </a:prstClr>
            </a:outerShdw>
          </a:effectLst>
        </p:spPr>
        <p:txBody>
          <a:bodyPr/>
          <a:lstStyle/>
          <a:p>
            <a:pPr marL="0" indent="0" algn="ctr">
              <a:buNone/>
            </a:pPr>
            <a:endParaRPr lang="en-US" altLang="zh-CN" b="1" i="0" dirty="0">
              <a:solidFill>
                <a:schemeClr val="bg1"/>
              </a:solidFill>
              <a:effectLst>
                <a:outerShdw blurRad="38100" dist="38100" dir="2700000" algn="tl">
                  <a:srgbClr val="000000">
                    <a:alpha val="43137"/>
                  </a:srgbClr>
                </a:outerShdw>
              </a:effectLst>
              <a:latin typeface="Arial" panose="020B0604020202020204" pitchFamily="34" charset="0"/>
            </a:endParaRPr>
          </a:p>
          <a:p>
            <a:pPr marL="0" indent="0" algn="ctr">
              <a:buNone/>
            </a:pPr>
            <a:r>
              <a:rPr lang="zh-CN" altLang="en-US" b="1" i="0" dirty="0">
                <a:solidFill>
                  <a:schemeClr val="bg1"/>
                </a:solidFill>
                <a:effectLst>
                  <a:outerShdw blurRad="38100" dist="38100" dir="2700000" algn="tl">
                    <a:srgbClr val="000000">
                      <a:alpha val="43137"/>
                    </a:srgbClr>
                  </a:outerShdw>
                </a:effectLst>
                <a:latin typeface="Arial" panose="020B0604020202020204" pitchFamily="34" charset="0"/>
              </a:rPr>
              <a:t>南强学府</a:t>
            </a:r>
            <a:endParaRPr lang="en-US" altLang="zh-CN" b="1" i="0" dirty="0">
              <a:solidFill>
                <a:schemeClr val="bg1"/>
              </a:solidFill>
              <a:effectLst>
                <a:outerShdw blurRad="38100" dist="38100" dir="2700000" algn="tl">
                  <a:srgbClr val="000000">
                    <a:alpha val="43137"/>
                  </a:srgbClr>
                </a:outerShdw>
              </a:effectLst>
              <a:latin typeface="Arial" panose="020B0604020202020204" pitchFamily="34" charset="0"/>
            </a:endParaRPr>
          </a:p>
          <a:p>
            <a:pPr marL="0" indent="0" algn="ctr">
              <a:buNone/>
            </a:pPr>
            <a:r>
              <a:rPr lang="zh-CN" altLang="en-US" b="1" i="0" dirty="0">
                <a:solidFill>
                  <a:schemeClr val="bg1"/>
                </a:solidFill>
                <a:effectLst>
                  <a:outerShdw blurRad="38100" dist="38100" dir="2700000" algn="tl">
                    <a:srgbClr val="000000">
                      <a:alpha val="43137"/>
                    </a:srgbClr>
                  </a:outerShdw>
                </a:effectLst>
                <a:latin typeface="Arial" panose="020B0604020202020204" pitchFamily="34" charset="0"/>
              </a:rPr>
              <a:t>卷帙飘香</a:t>
            </a:r>
            <a:endParaRPr lang="zh-CN" altLang="en-US" b="1" dirty="0">
              <a:solidFill>
                <a:schemeClr val="bg1"/>
              </a:solidFill>
              <a:effectLst>
                <a:outerShdw blurRad="38100" dist="38100" dir="2700000" algn="tl">
                  <a:srgbClr val="000000">
                    <a:alpha val="43137"/>
                  </a:srgbClr>
                </a:outerShdw>
              </a:effectLst>
            </a:endParaRPr>
          </a:p>
        </p:txBody>
      </p:sp>
      <p:sp>
        <p:nvSpPr>
          <p:cNvPr id="9" name="文本占位符 8">
            <a:extLst>
              <a:ext uri="{FF2B5EF4-FFF2-40B4-BE49-F238E27FC236}">
                <a16:creationId xmlns:a16="http://schemas.microsoft.com/office/drawing/2014/main" id="{13F6DA2B-FBF4-84B8-AD1C-A1C927C6686F}"/>
              </a:ext>
            </a:extLst>
          </p:cNvPr>
          <p:cNvSpPr>
            <a:spLocks noGrp="1"/>
          </p:cNvSpPr>
          <p:nvPr>
            <p:ph type="body" sz="quarter" idx="20"/>
          </p:nvPr>
        </p:nvSpPr>
        <p:spPr>
          <a:gradFill flip="none" rotWithShape="1">
            <a:gsLst>
              <a:gs pos="0">
                <a:schemeClr val="accent1">
                  <a:lumMod val="67000"/>
                </a:schemeClr>
              </a:gs>
              <a:gs pos="48000">
                <a:schemeClr val="accent1">
                  <a:lumMod val="97000"/>
                  <a:lumOff val="3000"/>
                </a:schemeClr>
              </a:gs>
              <a:gs pos="100000">
                <a:schemeClr val="accent1">
                  <a:lumMod val="20000"/>
                  <a:lumOff val="80000"/>
                </a:schemeClr>
              </a:gs>
            </a:gsLst>
            <a:lin ang="16200000" scaled="1"/>
            <a:tileRect/>
          </a:gradFill>
          <a:effectLst>
            <a:outerShdw blurRad="50800" dist="38100" dir="2700000" algn="tl" rotWithShape="0">
              <a:prstClr val="black">
                <a:alpha val="40000"/>
              </a:prstClr>
            </a:outerShdw>
          </a:effectLst>
        </p:spPr>
        <p:txBody>
          <a:bodyPr/>
          <a:lstStyle/>
          <a:p>
            <a:pPr marL="0" indent="0" algn="ctr">
              <a:buNone/>
            </a:pPr>
            <a:endParaRPr lang="en-US" altLang="zh-CN" b="1" i="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indent="0" algn="ctr">
              <a:buNone/>
            </a:pPr>
            <a:r>
              <a:rPr lang="zh-CN" altLang="en-US" b="1" i="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大学之道</a:t>
            </a:r>
            <a:endParaRPr lang="en-US" altLang="zh-CN" b="1" i="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indent="0" algn="ctr">
              <a:buNone/>
            </a:pPr>
            <a:r>
              <a:rPr lang="zh-CN" altLang="en-US" b="1" i="0" dirty="0">
                <a:solidFill>
                  <a:schemeClr val="bg1"/>
                </a:solidFill>
                <a:effectLst>
                  <a:outerShdw blurRad="38100" dist="38100" dir="2700000" algn="tl">
                    <a:srgbClr val="000000">
                      <a:alpha val="43137"/>
                    </a:srgbClr>
                  </a:outerShdw>
                </a:effectLst>
              </a:rPr>
              <a:t>在明明德</a:t>
            </a:r>
            <a:endParaRPr lang="zh-CN" altLang="en-US" b="1" dirty="0">
              <a:solidFill>
                <a:schemeClr val="bg1"/>
              </a:solidFill>
              <a:effectLst>
                <a:outerShdw blurRad="38100" dist="38100" dir="2700000" algn="tl">
                  <a:srgbClr val="000000">
                    <a:alpha val="43137"/>
                  </a:srgbClr>
                </a:outerShdw>
              </a:effectLst>
            </a:endParaRPr>
          </a:p>
        </p:txBody>
      </p:sp>
      <p:pic>
        <p:nvPicPr>
          <p:cNvPr id="23" name="图片占位符 22">
            <a:extLst>
              <a:ext uri="{FF2B5EF4-FFF2-40B4-BE49-F238E27FC236}">
                <a16:creationId xmlns:a16="http://schemas.microsoft.com/office/drawing/2014/main" id="{35559A71-4FF5-F31A-50A0-3832611D7AAC}"/>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6511" b="6511"/>
          <a:stretch>
            <a:fillRect/>
          </a:stretch>
        </p:blipFill>
        <p:spPr>
          <a:prstGeom prst="rect">
            <a:avLst/>
          </a:prstGeom>
          <a:ln>
            <a:noFill/>
          </a:ln>
          <a:effectLst>
            <a:outerShdw blurRad="292100" dist="139700" dir="2700000" algn="tl" rotWithShape="0">
              <a:srgbClr val="333333">
                <a:alpha val="65000"/>
              </a:srgbClr>
            </a:outerShdw>
          </a:effectLst>
        </p:spPr>
      </p:pic>
      <p:pic>
        <p:nvPicPr>
          <p:cNvPr id="27" name="图片占位符 26">
            <a:extLst>
              <a:ext uri="{FF2B5EF4-FFF2-40B4-BE49-F238E27FC236}">
                <a16:creationId xmlns:a16="http://schemas.microsoft.com/office/drawing/2014/main" id="{DF685E0E-7270-A171-6E70-C8DECF862D85}"/>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l="6742" r="6742"/>
          <a:stretch>
            <a:fillRect/>
          </a:stretch>
        </p:blipFill>
        <p:spPr>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613639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bg/>
                                          </p:spTgt>
                                        </p:tgtEl>
                                        <p:attrNameLst>
                                          <p:attrName>style.visibility</p:attrName>
                                        </p:attrNameLst>
                                      </p:cBhvr>
                                      <p:to>
                                        <p:strVal val="visible"/>
                                      </p:to>
                                    </p:set>
                                    <p:animEffect transition="in" filter="fade">
                                      <p:cBhvr>
                                        <p:cTn id="27" dur="500"/>
                                        <p:tgtEl>
                                          <p:spTgt spid="9">
                                            <p:bg/>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500"/>
                                        <p:tgtEl>
                                          <p:spTgt spid="9">
                                            <p:txEl>
                                              <p:pRg st="1" end="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fade">
                                      <p:cBhvr>
                                        <p:cTn id="35" dur="500"/>
                                        <p:tgtEl>
                                          <p:spTgt spid="9">
                                            <p:txEl>
                                              <p:pRg st="2" end="2"/>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bg/>
                                          </p:spTgt>
                                        </p:tgtEl>
                                        <p:attrNameLst>
                                          <p:attrName>style.visibility</p:attrName>
                                        </p:attrNameLst>
                                      </p:cBhvr>
                                      <p:to>
                                        <p:strVal val="visible"/>
                                      </p:to>
                                    </p:set>
                                    <p:animEffect transition="in" filter="fade">
                                      <p:cBhvr>
                                        <p:cTn id="43" dur="500"/>
                                        <p:tgtEl>
                                          <p:spTgt spid="8">
                                            <p:bg/>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500"/>
                                        <p:tgtEl>
                                          <p:spTgt spid="8">
                                            <p:txEl>
                                              <p:pRg st="1" end="1"/>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animEffect transition="in" filter="fade">
                                      <p:cBhvr>
                                        <p:cTn id="51"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build="p" animBg="1"/>
      <p:bldP spid="9"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3369D3-27AE-8908-F5E6-331640D51176}"/>
              </a:ext>
            </a:extLst>
          </p:cNvPr>
          <p:cNvSpPr>
            <a:spLocks noGrp="1"/>
          </p:cNvSpPr>
          <p:nvPr>
            <p:ph type="body" sz="quarter" idx="13"/>
          </p:nvPr>
        </p:nvSpPr>
        <p:spPr>
          <a:xfrm>
            <a:off x="5734466" y="2974190"/>
            <a:ext cx="6563794" cy="725488"/>
          </a:xfrm>
        </p:spPr>
        <p:txBody>
          <a:bodyPr/>
          <a:lstStyle/>
          <a:p>
            <a:r>
              <a:rPr lang="zh-CN" altLang="en-US" dirty="0"/>
              <a:t>研究成果展示及应用</a:t>
            </a:r>
          </a:p>
          <a:p>
            <a:endParaRPr lang="zh-CN" altLang="en-US" dirty="0"/>
          </a:p>
        </p:txBody>
      </p:sp>
      <p:sp>
        <p:nvSpPr>
          <p:cNvPr id="3" name="文本占位符 2">
            <a:extLst>
              <a:ext uri="{FF2B5EF4-FFF2-40B4-BE49-F238E27FC236}">
                <a16:creationId xmlns:a16="http://schemas.microsoft.com/office/drawing/2014/main" id="{F846D5BB-E83D-ECEA-103C-E76745ABB24D}"/>
              </a:ext>
            </a:extLst>
          </p:cNvPr>
          <p:cNvSpPr>
            <a:spLocks noGrp="1"/>
          </p:cNvSpPr>
          <p:nvPr>
            <p:ph type="body" sz="quarter" idx="14"/>
          </p:nvPr>
        </p:nvSpPr>
        <p:spPr>
          <a:xfrm>
            <a:off x="6096000" y="3883810"/>
            <a:ext cx="5992536" cy="470076"/>
          </a:xfrm>
        </p:spPr>
        <p:txBody>
          <a:bodyPr/>
          <a:lstStyle/>
          <a:p>
            <a:r>
              <a:rPr lang="en-US" altLang="zh-CN" dirty="0"/>
              <a:t>RESEARCH RESULTS AND ITS APPLICATION</a:t>
            </a:r>
          </a:p>
        </p:txBody>
      </p:sp>
      <p:sp>
        <p:nvSpPr>
          <p:cNvPr id="4" name="文本占位符 3">
            <a:extLst>
              <a:ext uri="{FF2B5EF4-FFF2-40B4-BE49-F238E27FC236}">
                <a16:creationId xmlns:a16="http://schemas.microsoft.com/office/drawing/2014/main" id="{9B5C05D7-10E1-F3FF-F031-A4E572A7BB2B}"/>
              </a:ext>
            </a:extLst>
          </p:cNvPr>
          <p:cNvSpPr>
            <a:spLocks noGrp="1"/>
          </p:cNvSpPr>
          <p:nvPr>
            <p:ph type="body" sz="quarter" idx="15"/>
          </p:nvPr>
        </p:nvSpPr>
        <p:spPr>
          <a:xfrm>
            <a:off x="6096000" y="2215084"/>
            <a:ext cx="2628813" cy="667040"/>
          </a:xfrm>
        </p:spPr>
        <p:txBody>
          <a:bodyPr>
            <a:normAutofit fontScale="40000" lnSpcReduction="20000"/>
          </a:bodyPr>
          <a:lstStyle/>
          <a:p>
            <a:r>
              <a:rPr lang="en-US" altLang="zh-CN" dirty="0"/>
              <a:t>PART THREE</a:t>
            </a:r>
            <a:endParaRPr lang="zh-CN" altLang="en-US" dirty="0"/>
          </a:p>
        </p:txBody>
      </p:sp>
    </p:spTree>
    <p:extLst>
      <p:ext uri="{BB962C8B-B14F-4D97-AF65-F5344CB8AC3E}">
        <p14:creationId xmlns:p14="http://schemas.microsoft.com/office/powerpoint/2010/main" val="308127665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33954F1-8FF4-8BC9-8E7F-1F92CD1584C0}"/>
              </a:ext>
            </a:extLst>
          </p:cNvPr>
          <p:cNvSpPr>
            <a:spLocks noGrp="1"/>
          </p:cNvSpPr>
          <p:nvPr>
            <p:ph type="body" sz="quarter" idx="13"/>
          </p:nvPr>
        </p:nvSpPr>
        <p:spPr/>
        <p:txBody>
          <a:bodyPr/>
          <a:lstStyle/>
          <a:p>
            <a:r>
              <a:rPr lang="zh-CN" altLang="en-US" dirty="0"/>
              <a:t>  颂恩</a:t>
            </a:r>
          </a:p>
        </p:txBody>
      </p:sp>
      <p:sp>
        <p:nvSpPr>
          <p:cNvPr id="6" name="文本占位符 5">
            <a:extLst>
              <a:ext uri="{FF2B5EF4-FFF2-40B4-BE49-F238E27FC236}">
                <a16:creationId xmlns:a16="http://schemas.microsoft.com/office/drawing/2014/main" id="{15339248-E934-949D-731F-0E8788863FBA}"/>
              </a:ext>
            </a:extLst>
          </p:cNvPr>
          <p:cNvSpPr>
            <a:spLocks noGrp="1"/>
          </p:cNvSpPr>
          <p:nvPr>
            <p:ph type="body" sz="quarter" idx="14"/>
          </p:nvPr>
        </p:nvSpPr>
        <p:spPr/>
        <p:txBody>
          <a:bodyPr/>
          <a:lstStyle/>
          <a:p>
            <a:r>
              <a:rPr lang="en-US" altLang="zh-CN" dirty="0"/>
              <a:t>Xiamen University</a:t>
            </a:r>
            <a:endParaRPr lang="zh-CN" altLang="en-US" dirty="0"/>
          </a:p>
        </p:txBody>
      </p:sp>
      <p:sp>
        <p:nvSpPr>
          <p:cNvPr id="36" name="文本框 5">
            <a:extLst>
              <a:ext uri="{FF2B5EF4-FFF2-40B4-BE49-F238E27FC236}">
                <a16:creationId xmlns:a16="http://schemas.microsoft.com/office/drawing/2014/main" id="{B745FC1A-0604-B960-F3AA-3B9BBA7BA35E}"/>
              </a:ext>
            </a:extLst>
          </p:cNvPr>
          <p:cNvSpPr txBox="1">
            <a:spLocks noChangeArrowheads="1"/>
          </p:cNvSpPr>
          <p:nvPr/>
        </p:nvSpPr>
        <p:spPr bwMode="auto">
          <a:xfrm>
            <a:off x="5339858" y="1440212"/>
            <a:ext cx="5627084" cy="662554"/>
          </a:xfrm>
          <a:prstGeom prst="rect">
            <a:avLst/>
          </a:prstGeom>
          <a:solidFill>
            <a:schemeClr val="accent1">
              <a:lumMod val="60000"/>
              <a:lumOff val="40000"/>
            </a:schemeClr>
          </a:solid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ct val="150000"/>
              </a:lnSpc>
              <a:spcBef>
                <a:spcPct val="0"/>
              </a:spcBef>
              <a:spcAft>
                <a:spcPct val="0"/>
              </a:spcAft>
              <a:defRPr/>
            </a:pPr>
            <a:r>
              <a:rPr lang="zh-CN" altLang="en-US" sz="2800" b="1" dirty="0">
                <a:solidFill>
                  <a:schemeClr val="bg1"/>
                </a:solidFill>
                <a:effectLst>
                  <a:outerShdw blurRad="38100" dist="38100" dir="2700000" algn="tl">
                    <a:srgbClr val="000000">
                      <a:alpha val="43137"/>
                    </a:srgbClr>
                  </a:outerShdw>
                </a:effectLst>
                <a:latin typeface="+mj-ea"/>
                <a:ea typeface="+mj-ea"/>
              </a:rPr>
              <a:t>点击此处编辑文本</a:t>
            </a:r>
          </a:p>
        </p:txBody>
      </p:sp>
      <p:sp>
        <p:nvSpPr>
          <p:cNvPr id="37" name="文本框 36">
            <a:extLst>
              <a:ext uri="{FF2B5EF4-FFF2-40B4-BE49-F238E27FC236}">
                <a16:creationId xmlns:a16="http://schemas.microsoft.com/office/drawing/2014/main" id="{A05A06F1-81AC-9F38-4E5B-F101A2F9A64C}"/>
              </a:ext>
            </a:extLst>
          </p:cNvPr>
          <p:cNvSpPr txBox="1"/>
          <p:nvPr/>
        </p:nvSpPr>
        <p:spPr>
          <a:xfrm>
            <a:off x="5380579" y="2119047"/>
            <a:ext cx="5627086" cy="963277"/>
          </a:xfrm>
          <a:prstGeom prst="rect">
            <a:avLst/>
          </a:prstGeom>
          <a:noFill/>
        </p:spPr>
        <p:txBody>
          <a:bodyPr wrap="square" rtlCol="0">
            <a:spAutoFit/>
          </a:bodyPr>
          <a:lstStyle/>
          <a:p>
            <a:pPr>
              <a:lnSpc>
                <a:spcPct val="150000"/>
              </a:lnSpc>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rPr>
              <a:t>点击此处编辑文本</a:t>
            </a:r>
            <a:endParaRPr lang="en-US" altLang="zh-CN" sz="20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rPr>
              <a:t>点击此处编辑文本</a:t>
            </a:r>
          </a:p>
        </p:txBody>
      </p:sp>
      <p:sp>
        <p:nvSpPr>
          <p:cNvPr id="38" name="文本框 5">
            <a:extLst>
              <a:ext uri="{FF2B5EF4-FFF2-40B4-BE49-F238E27FC236}">
                <a16:creationId xmlns:a16="http://schemas.microsoft.com/office/drawing/2014/main" id="{EFF81A91-5BFA-7420-088C-F5CFE5E233C1}"/>
              </a:ext>
            </a:extLst>
          </p:cNvPr>
          <p:cNvSpPr txBox="1">
            <a:spLocks noChangeArrowheads="1"/>
          </p:cNvSpPr>
          <p:nvPr/>
        </p:nvSpPr>
        <p:spPr bwMode="auto">
          <a:xfrm>
            <a:off x="5380579" y="3690128"/>
            <a:ext cx="5627084" cy="662554"/>
          </a:xfrm>
          <a:prstGeom prst="rect">
            <a:avLst/>
          </a:prstGeom>
          <a:solidFill>
            <a:schemeClr val="accent1">
              <a:lumMod val="60000"/>
              <a:lumOff val="40000"/>
            </a:schemeClr>
          </a:solid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ct val="150000"/>
              </a:lnSpc>
              <a:spcBef>
                <a:spcPct val="0"/>
              </a:spcBef>
              <a:spcAft>
                <a:spcPct val="0"/>
              </a:spcAft>
              <a:defRPr/>
            </a:pPr>
            <a:r>
              <a:rPr lang="zh-CN" altLang="en-US" sz="2800" b="1" dirty="0">
                <a:solidFill>
                  <a:schemeClr val="bg1"/>
                </a:solidFill>
                <a:effectLst>
                  <a:outerShdw blurRad="38100" dist="38100" dir="2700000" algn="tl">
                    <a:srgbClr val="000000">
                      <a:alpha val="43137"/>
                    </a:srgbClr>
                  </a:outerShdw>
                </a:effectLst>
                <a:latin typeface="+mj-ea"/>
                <a:ea typeface="+mj-ea"/>
              </a:rPr>
              <a:t>点击此处编辑文本</a:t>
            </a:r>
          </a:p>
        </p:txBody>
      </p:sp>
      <p:sp>
        <p:nvSpPr>
          <p:cNvPr id="39" name="文本框 38">
            <a:extLst>
              <a:ext uri="{FF2B5EF4-FFF2-40B4-BE49-F238E27FC236}">
                <a16:creationId xmlns:a16="http://schemas.microsoft.com/office/drawing/2014/main" id="{6DC7FA7F-C81F-AC72-1625-4E84AE6F4EF5}"/>
              </a:ext>
            </a:extLst>
          </p:cNvPr>
          <p:cNvSpPr txBox="1"/>
          <p:nvPr/>
        </p:nvSpPr>
        <p:spPr>
          <a:xfrm>
            <a:off x="5402596" y="4352682"/>
            <a:ext cx="5501608" cy="1424942"/>
          </a:xfrm>
          <a:prstGeom prst="rect">
            <a:avLst/>
          </a:prstGeom>
          <a:noFill/>
        </p:spPr>
        <p:txBody>
          <a:bodyPr wrap="square" rtlCol="0">
            <a:spAutoFit/>
          </a:bodyPr>
          <a:lstStyle/>
          <a:p>
            <a:pPr>
              <a:lnSpc>
                <a:spcPct val="150000"/>
              </a:lnSpc>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rPr>
              <a:t>点击此处编辑文本</a:t>
            </a:r>
            <a:endParaRPr lang="en-US" altLang="zh-CN" sz="20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rPr>
              <a:t>点击此处编辑文本</a:t>
            </a:r>
            <a:endParaRPr lang="en-US" altLang="zh-CN" sz="20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rPr>
              <a:t>点击此处编辑文本</a:t>
            </a:r>
          </a:p>
        </p:txBody>
      </p:sp>
      <p:pic>
        <p:nvPicPr>
          <p:cNvPr id="40" name="图片 39">
            <a:extLst>
              <a:ext uri="{FF2B5EF4-FFF2-40B4-BE49-F238E27FC236}">
                <a16:creationId xmlns:a16="http://schemas.microsoft.com/office/drawing/2014/main" id="{0A261BAA-6967-9B5D-9196-14DB0AAD5408}"/>
              </a:ext>
            </a:extLst>
          </p:cNvPr>
          <p:cNvPicPr>
            <a:picLocks noChangeAspect="1"/>
          </p:cNvPicPr>
          <p:nvPr/>
        </p:nvPicPr>
        <p:blipFill rotWithShape="1">
          <a:blip r:embed="rId2"/>
          <a:srcRect b="10336"/>
          <a:stretch/>
        </p:blipFill>
        <p:spPr>
          <a:xfrm>
            <a:off x="880844" y="1192766"/>
            <a:ext cx="3742859" cy="49947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310638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up)">
                                      <p:cBhvr>
                                        <p:cTn id="13" dur="500"/>
                                        <p:tgtEl>
                                          <p:spTgt spid="3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up)">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02F25C8-044E-1BBA-EEDE-0C6D9D606B84}"/>
              </a:ext>
            </a:extLst>
          </p:cNvPr>
          <p:cNvSpPr>
            <a:spLocks noGrp="1"/>
          </p:cNvSpPr>
          <p:nvPr>
            <p:ph type="body" sz="quarter" idx="13"/>
          </p:nvPr>
        </p:nvSpPr>
        <p:spPr/>
        <p:txBody>
          <a:bodyPr/>
          <a:lstStyle/>
          <a:p>
            <a:r>
              <a:rPr lang="en-US" altLang="zh-CN" dirty="0"/>
              <a:t>Part 3</a:t>
            </a:r>
            <a:endParaRPr lang="zh-CN" altLang="en-US" dirty="0"/>
          </a:p>
        </p:txBody>
      </p:sp>
      <p:sp>
        <p:nvSpPr>
          <p:cNvPr id="3" name="文本占位符 2">
            <a:extLst>
              <a:ext uri="{FF2B5EF4-FFF2-40B4-BE49-F238E27FC236}">
                <a16:creationId xmlns:a16="http://schemas.microsoft.com/office/drawing/2014/main" id="{F847E097-8883-FEF1-7AFC-FC99F77510B7}"/>
              </a:ext>
            </a:extLst>
          </p:cNvPr>
          <p:cNvSpPr>
            <a:spLocks noGrp="1"/>
          </p:cNvSpPr>
          <p:nvPr>
            <p:ph type="body" sz="quarter" idx="14"/>
          </p:nvPr>
        </p:nvSpPr>
        <p:spPr/>
        <p:txBody>
          <a:bodyPr/>
          <a:lstStyle/>
          <a:p>
            <a:r>
              <a:rPr lang="en-US" altLang="zh-CN" dirty="0"/>
              <a:t>SmartArt</a:t>
            </a:r>
            <a:endParaRPr lang="zh-CN" altLang="en-US" dirty="0"/>
          </a:p>
        </p:txBody>
      </p:sp>
      <p:graphicFrame>
        <p:nvGraphicFramePr>
          <p:cNvPr id="5" name="SmartArt 占位符 4">
            <a:extLst>
              <a:ext uri="{FF2B5EF4-FFF2-40B4-BE49-F238E27FC236}">
                <a16:creationId xmlns:a16="http://schemas.microsoft.com/office/drawing/2014/main" id="{CB0D9B73-E2A6-7A94-23A8-196E836356FD}"/>
              </a:ext>
            </a:extLst>
          </p:cNvPr>
          <p:cNvGraphicFramePr>
            <a:graphicFrameLocks noGrp="1"/>
          </p:cNvGraphicFramePr>
          <p:nvPr>
            <p:ph type="dgm" sz="quarter" idx="15"/>
            <p:extLst>
              <p:ext uri="{D42A27DB-BD31-4B8C-83A1-F6EECF244321}">
                <p14:modId xmlns:p14="http://schemas.microsoft.com/office/powerpoint/2010/main" val="676610956"/>
              </p:ext>
            </p:extLst>
          </p:nvPr>
        </p:nvGraphicFramePr>
        <p:xfrm>
          <a:off x="3887497" y="1738176"/>
          <a:ext cx="3847239" cy="3982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组合 5">
            <a:extLst>
              <a:ext uri="{FF2B5EF4-FFF2-40B4-BE49-F238E27FC236}">
                <a16:creationId xmlns:a16="http://schemas.microsoft.com/office/drawing/2014/main" id="{E4685506-AAAF-823C-3702-2D8E370B5848}"/>
              </a:ext>
            </a:extLst>
          </p:cNvPr>
          <p:cNvGrpSpPr/>
          <p:nvPr/>
        </p:nvGrpSpPr>
        <p:grpSpPr>
          <a:xfrm>
            <a:off x="1421988" y="1178655"/>
            <a:ext cx="4674012" cy="667349"/>
            <a:chOff x="658590" y="1498370"/>
            <a:chExt cx="4674012" cy="667349"/>
          </a:xfrm>
          <a:solidFill>
            <a:srgbClr val="537EC5"/>
          </a:solidFill>
        </p:grpSpPr>
        <p:cxnSp>
          <p:nvCxnSpPr>
            <p:cNvPr id="7" name="直接连接符 6">
              <a:extLst>
                <a:ext uri="{FF2B5EF4-FFF2-40B4-BE49-F238E27FC236}">
                  <a16:creationId xmlns:a16="http://schemas.microsoft.com/office/drawing/2014/main" id="{D4CA869A-B67C-E20F-77AE-487F8AFD3D05}"/>
                </a:ext>
              </a:extLst>
            </p:cNvPr>
            <p:cNvCxnSpPr/>
            <p:nvPr/>
          </p:nvCxnSpPr>
          <p:spPr>
            <a:xfrm flipV="1">
              <a:off x="928590" y="1593275"/>
              <a:ext cx="4219467" cy="0"/>
            </a:xfrm>
            <a:prstGeom prst="line">
              <a:avLst/>
            </a:prstGeom>
            <a:grpFill/>
            <a:ln w="12700">
              <a:solidFill>
                <a:srgbClr val="396E9D"/>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0C81466B-B240-D4DA-C424-834D11E35D86}"/>
                </a:ext>
              </a:extLst>
            </p:cNvPr>
            <p:cNvSpPr/>
            <p:nvPr/>
          </p:nvSpPr>
          <p:spPr>
            <a:xfrm>
              <a:off x="658590" y="1498370"/>
              <a:ext cx="540000" cy="176624"/>
            </a:xfrm>
            <a:prstGeom prst="rect">
              <a:avLst/>
            </a:prstGeom>
            <a:grpFill/>
            <a:ln w="0" cap="flat" cmpd="sng" algn="ctr">
              <a:gradFill>
                <a:gsLst>
                  <a:gs pos="0">
                    <a:schemeClr val="accent1">
                      <a:lumMod val="5000"/>
                      <a:lumOff val="95000"/>
                    </a:schemeClr>
                  </a:gs>
                  <a:gs pos="55000">
                    <a:schemeClr val="accent1">
                      <a:lumMod val="45000"/>
                      <a:lumOff val="55000"/>
                    </a:schemeClr>
                  </a:gs>
                  <a:gs pos="41000">
                    <a:schemeClr val="accent1">
                      <a:lumMod val="45000"/>
                      <a:lumOff val="55000"/>
                    </a:schemeClr>
                  </a:gs>
                  <a:gs pos="100000">
                    <a:srgbClr val="013876"/>
                  </a:gs>
                </a:gsLst>
                <a:lin ang="5400000" scaled="1"/>
              </a:gra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9" name="直接连接符 8">
              <a:extLst>
                <a:ext uri="{FF2B5EF4-FFF2-40B4-BE49-F238E27FC236}">
                  <a16:creationId xmlns:a16="http://schemas.microsoft.com/office/drawing/2014/main" id="{F1BCB175-35E7-E8A8-243D-67FE5DA57D2D}"/>
                </a:ext>
              </a:extLst>
            </p:cNvPr>
            <p:cNvCxnSpPr>
              <a:cxnSpLocks/>
            </p:cNvCxnSpPr>
            <p:nvPr/>
          </p:nvCxnSpPr>
          <p:spPr>
            <a:xfrm flipH="1" flipV="1">
              <a:off x="5148058" y="1593275"/>
              <a:ext cx="184544" cy="572444"/>
            </a:xfrm>
            <a:prstGeom prst="line">
              <a:avLst/>
            </a:prstGeom>
            <a:grpFill/>
            <a:ln w="12700">
              <a:gradFill>
                <a:gsLst>
                  <a:gs pos="0">
                    <a:schemeClr val="accent1">
                      <a:lumMod val="5000"/>
                      <a:lumOff val="95000"/>
                    </a:schemeClr>
                  </a:gs>
                  <a:gs pos="55000">
                    <a:schemeClr val="accent1">
                      <a:lumMod val="45000"/>
                      <a:lumOff val="55000"/>
                    </a:schemeClr>
                  </a:gs>
                  <a:gs pos="41000">
                    <a:schemeClr val="accent1">
                      <a:lumMod val="45000"/>
                      <a:lumOff val="55000"/>
                    </a:schemeClr>
                  </a:gs>
                  <a:gs pos="100000">
                    <a:srgbClr val="013876"/>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0" name="文本占位符 49">
            <a:extLst>
              <a:ext uri="{FF2B5EF4-FFF2-40B4-BE49-F238E27FC236}">
                <a16:creationId xmlns:a16="http://schemas.microsoft.com/office/drawing/2014/main" id="{DE00F491-2B1E-C018-5EA0-B8440B4DEAA7}"/>
              </a:ext>
            </a:extLst>
          </p:cNvPr>
          <p:cNvSpPr txBox="1">
            <a:spLocks/>
          </p:cNvSpPr>
          <p:nvPr/>
        </p:nvSpPr>
        <p:spPr>
          <a:xfrm>
            <a:off x="1353948" y="1491158"/>
            <a:ext cx="3173413" cy="35484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537EC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小标题</a:t>
            </a:r>
          </a:p>
        </p:txBody>
      </p:sp>
      <p:sp>
        <p:nvSpPr>
          <p:cNvPr id="11" name="文本占位符 43">
            <a:extLst>
              <a:ext uri="{FF2B5EF4-FFF2-40B4-BE49-F238E27FC236}">
                <a16:creationId xmlns:a16="http://schemas.microsoft.com/office/drawing/2014/main" id="{FD46EA6B-BADF-D035-936B-CBAC63E5D679}"/>
              </a:ext>
            </a:extLst>
          </p:cNvPr>
          <p:cNvSpPr txBox="1">
            <a:spLocks/>
          </p:cNvSpPr>
          <p:nvPr/>
        </p:nvSpPr>
        <p:spPr>
          <a:xfrm>
            <a:off x="1342323" y="1899992"/>
            <a:ext cx="3173413" cy="3918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5D87AD"/>
                </a:solidFill>
              </a:rPr>
              <a:t>请在这里输入您的阐述</a:t>
            </a:r>
          </a:p>
        </p:txBody>
      </p:sp>
      <p:grpSp>
        <p:nvGrpSpPr>
          <p:cNvPr id="14" name="组合 13">
            <a:extLst>
              <a:ext uri="{FF2B5EF4-FFF2-40B4-BE49-F238E27FC236}">
                <a16:creationId xmlns:a16="http://schemas.microsoft.com/office/drawing/2014/main" id="{47CC1C75-DF37-11FA-7340-D926572514A5}"/>
              </a:ext>
            </a:extLst>
          </p:cNvPr>
          <p:cNvGrpSpPr/>
          <p:nvPr/>
        </p:nvGrpSpPr>
        <p:grpSpPr>
          <a:xfrm>
            <a:off x="1342324" y="4616341"/>
            <a:ext cx="3713456" cy="1113339"/>
            <a:chOff x="658590" y="5105036"/>
            <a:chExt cx="4489470" cy="603318"/>
          </a:xfrm>
          <a:solidFill>
            <a:srgbClr val="537EC5"/>
          </a:solidFill>
        </p:grpSpPr>
        <p:cxnSp>
          <p:nvCxnSpPr>
            <p:cNvPr id="15" name="直接连接符 14">
              <a:extLst>
                <a:ext uri="{FF2B5EF4-FFF2-40B4-BE49-F238E27FC236}">
                  <a16:creationId xmlns:a16="http://schemas.microsoft.com/office/drawing/2014/main" id="{4258D41D-C18F-455F-D344-3E9B7A989352}"/>
                </a:ext>
              </a:extLst>
            </p:cNvPr>
            <p:cNvCxnSpPr/>
            <p:nvPr/>
          </p:nvCxnSpPr>
          <p:spPr>
            <a:xfrm>
              <a:off x="928590" y="5645078"/>
              <a:ext cx="4219467" cy="0"/>
            </a:xfrm>
            <a:prstGeom prst="line">
              <a:avLst/>
            </a:prstGeom>
            <a:grpFill/>
            <a:ln w="12700">
              <a:gradFill>
                <a:gsLst>
                  <a:gs pos="0">
                    <a:schemeClr val="accent1">
                      <a:lumMod val="5000"/>
                      <a:lumOff val="95000"/>
                    </a:schemeClr>
                  </a:gs>
                  <a:gs pos="21000">
                    <a:schemeClr val="accent1">
                      <a:lumMod val="45000"/>
                      <a:lumOff val="55000"/>
                    </a:schemeClr>
                  </a:gs>
                  <a:gs pos="52000">
                    <a:srgbClr val="2971D8"/>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A65897A8-C791-52F7-8B4C-54FE6477CD6A}"/>
                </a:ext>
              </a:extLst>
            </p:cNvPr>
            <p:cNvSpPr/>
            <p:nvPr/>
          </p:nvSpPr>
          <p:spPr>
            <a:xfrm>
              <a:off x="658590" y="5600138"/>
              <a:ext cx="540000" cy="108216"/>
            </a:xfrm>
            <a:prstGeom prst="rect">
              <a:avLst/>
            </a:prstGeom>
            <a:grp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7" name="直接连接符 16">
              <a:extLst>
                <a:ext uri="{FF2B5EF4-FFF2-40B4-BE49-F238E27FC236}">
                  <a16:creationId xmlns:a16="http://schemas.microsoft.com/office/drawing/2014/main" id="{24E01A2D-4B6F-9A0B-30A7-467975029251}"/>
                </a:ext>
              </a:extLst>
            </p:cNvPr>
            <p:cNvCxnSpPr/>
            <p:nvPr/>
          </p:nvCxnSpPr>
          <p:spPr>
            <a:xfrm flipH="1">
              <a:off x="5148059" y="5105036"/>
              <a:ext cx="1" cy="540042"/>
            </a:xfrm>
            <a:prstGeom prst="line">
              <a:avLst/>
            </a:prstGeom>
            <a:grpFill/>
            <a:ln w="12700">
              <a:gradFill>
                <a:gsLst>
                  <a:gs pos="0">
                    <a:schemeClr val="accent1">
                      <a:lumMod val="5000"/>
                      <a:lumOff val="95000"/>
                    </a:schemeClr>
                  </a:gs>
                  <a:gs pos="60000">
                    <a:srgbClr val="2971D8"/>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8" name="文本占位符 43">
            <a:extLst>
              <a:ext uri="{FF2B5EF4-FFF2-40B4-BE49-F238E27FC236}">
                <a16:creationId xmlns:a16="http://schemas.microsoft.com/office/drawing/2014/main" id="{9B7E8636-2668-9469-FF91-750D8C508BE5}"/>
              </a:ext>
            </a:extLst>
          </p:cNvPr>
          <p:cNvSpPr txBox="1">
            <a:spLocks/>
          </p:cNvSpPr>
          <p:nvPr/>
        </p:nvSpPr>
        <p:spPr>
          <a:xfrm>
            <a:off x="1249959" y="4590412"/>
            <a:ext cx="2624882" cy="35484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5D87AD"/>
                </a:solidFill>
              </a:rPr>
              <a:t>请在这里输入您的阐述</a:t>
            </a:r>
          </a:p>
        </p:txBody>
      </p:sp>
      <p:sp>
        <p:nvSpPr>
          <p:cNvPr id="19" name="文本占位符 49">
            <a:extLst>
              <a:ext uri="{FF2B5EF4-FFF2-40B4-BE49-F238E27FC236}">
                <a16:creationId xmlns:a16="http://schemas.microsoft.com/office/drawing/2014/main" id="{16F0C320-DAAB-EB7F-ED5D-9AD7626D2B2C}"/>
              </a:ext>
            </a:extLst>
          </p:cNvPr>
          <p:cNvSpPr txBox="1">
            <a:spLocks/>
          </p:cNvSpPr>
          <p:nvPr/>
        </p:nvSpPr>
        <p:spPr>
          <a:xfrm>
            <a:off x="1240534" y="5090080"/>
            <a:ext cx="2624882" cy="3737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537EC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小标题</a:t>
            </a:r>
          </a:p>
        </p:txBody>
      </p:sp>
      <p:grpSp>
        <p:nvGrpSpPr>
          <p:cNvPr id="21" name="组合 20">
            <a:extLst>
              <a:ext uri="{FF2B5EF4-FFF2-40B4-BE49-F238E27FC236}">
                <a16:creationId xmlns:a16="http://schemas.microsoft.com/office/drawing/2014/main" id="{6F5A458A-BDC5-52EB-25AE-2B377C8F6957}"/>
              </a:ext>
            </a:extLst>
          </p:cNvPr>
          <p:cNvGrpSpPr/>
          <p:nvPr/>
        </p:nvGrpSpPr>
        <p:grpSpPr>
          <a:xfrm>
            <a:off x="7784984" y="4462943"/>
            <a:ext cx="3714310" cy="248240"/>
            <a:chOff x="7659358" y="3777318"/>
            <a:chExt cx="3859542" cy="178575"/>
          </a:xfrm>
          <a:solidFill>
            <a:srgbClr val="537EC5"/>
          </a:solidFill>
        </p:grpSpPr>
        <p:cxnSp>
          <p:nvCxnSpPr>
            <p:cNvPr id="22" name="直接连接符 21">
              <a:extLst>
                <a:ext uri="{FF2B5EF4-FFF2-40B4-BE49-F238E27FC236}">
                  <a16:creationId xmlns:a16="http://schemas.microsoft.com/office/drawing/2014/main" id="{5E4F836C-23A5-167F-B695-095CEB5AF669}"/>
                </a:ext>
              </a:extLst>
            </p:cNvPr>
            <p:cNvCxnSpPr/>
            <p:nvPr/>
          </p:nvCxnSpPr>
          <p:spPr>
            <a:xfrm flipH="1">
              <a:off x="7659358" y="3896735"/>
              <a:ext cx="3589542" cy="0"/>
            </a:xfrm>
            <a:prstGeom prst="line">
              <a:avLst/>
            </a:prstGeom>
            <a:grpFill/>
            <a:ln w="12700">
              <a:gradFill>
                <a:gsLst>
                  <a:gs pos="0">
                    <a:schemeClr val="accent1">
                      <a:lumMod val="5000"/>
                      <a:lumOff val="95000"/>
                    </a:schemeClr>
                  </a:gs>
                  <a:gs pos="55000">
                    <a:srgbClr val="013876"/>
                  </a:gs>
                  <a:gs pos="90000">
                    <a:srgbClr val="396E9D"/>
                  </a:gs>
                </a:gsLst>
                <a:lin ang="5400000" scaled="1"/>
              </a:gra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9EC5E628-48F4-AE45-D689-EB12AC2C69A4}"/>
                </a:ext>
              </a:extLst>
            </p:cNvPr>
            <p:cNvSpPr/>
            <p:nvPr/>
          </p:nvSpPr>
          <p:spPr>
            <a:xfrm flipH="1">
              <a:off x="10978900" y="3777318"/>
              <a:ext cx="540000" cy="178575"/>
            </a:xfrm>
            <a:prstGeom prst="rect">
              <a:avLst/>
            </a:prstGeom>
            <a:solidFill>
              <a:srgbClr val="396E9D"/>
            </a:solidFill>
            <a:ln w="0" cap="flat" cmpd="sng" algn="ctr">
              <a:solidFill>
                <a:srgbClr val="396E9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cs typeface="+mn-ea"/>
              </a:endParaRPr>
            </a:p>
          </p:txBody>
        </p:sp>
      </p:grpSp>
      <p:sp>
        <p:nvSpPr>
          <p:cNvPr id="25" name="文本占位符 43">
            <a:extLst>
              <a:ext uri="{FF2B5EF4-FFF2-40B4-BE49-F238E27FC236}">
                <a16:creationId xmlns:a16="http://schemas.microsoft.com/office/drawing/2014/main" id="{A0D1DF5A-B497-63BB-1CBC-256F898E2F84}"/>
              </a:ext>
            </a:extLst>
          </p:cNvPr>
          <p:cNvSpPr txBox="1">
            <a:spLocks/>
          </p:cNvSpPr>
          <p:nvPr/>
        </p:nvSpPr>
        <p:spPr>
          <a:xfrm>
            <a:off x="8438091" y="3623270"/>
            <a:ext cx="3173413" cy="362645"/>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396E9D"/>
                </a:solidFill>
              </a:rPr>
              <a:t>请在这里输入您的阐述</a:t>
            </a:r>
          </a:p>
        </p:txBody>
      </p:sp>
      <p:sp>
        <p:nvSpPr>
          <p:cNvPr id="26" name="文本占位符 49">
            <a:extLst>
              <a:ext uri="{FF2B5EF4-FFF2-40B4-BE49-F238E27FC236}">
                <a16:creationId xmlns:a16="http://schemas.microsoft.com/office/drawing/2014/main" id="{D4AF4DCE-383C-605A-ABF7-8F0B36626C5C}"/>
              </a:ext>
            </a:extLst>
          </p:cNvPr>
          <p:cNvSpPr txBox="1">
            <a:spLocks/>
          </p:cNvSpPr>
          <p:nvPr/>
        </p:nvSpPr>
        <p:spPr>
          <a:xfrm>
            <a:off x="10273193" y="3985915"/>
            <a:ext cx="1338311" cy="362623"/>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2000" b="1" kern="1200">
                <a:solidFill>
                  <a:srgbClr val="537EC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396E9D"/>
                </a:solidFill>
              </a:rPr>
              <a:t>小标题</a:t>
            </a:r>
          </a:p>
        </p:txBody>
      </p:sp>
    </p:spTree>
    <p:extLst>
      <p:ext uri="{BB962C8B-B14F-4D97-AF65-F5344CB8AC3E}">
        <p14:creationId xmlns:p14="http://schemas.microsoft.com/office/powerpoint/2010/main" val="346810529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200"/>
                                        <p:tgtEl>
                                          <p:spTgt spid="21"/>
                                        </p:tgtEl>
                                      </p:cBhvr>
                                    </p:animEffect>
                                  </p:childTnLst>
                                </p:cTn>
                              </p:par>
                            </p:childTnLst>
                          </p:cTn>
                        </p:par>
                        <p:par>
                          <p:cTn id="15" fill="hold">
                            <p:stCondLst>
                              <p:cond delay="700"/>
                            </p:stCondLst>
                            <p:childTnLst>
                              <p:par>
                                <p:cTn id="16" presetID="10" presetClass="entr" presetSubtype="0" fill="hold" grpId="0" nodeType="afterEffect">
                                  <p:stCondLst>
                                    <p:cond delay="0"/>
                                  </p:stCondLst>
                                  <p:childTnLst>
                                    <p:set>
                                      <p:cBhvr>
                                        <p:cTn id="17" dur="1" fill="hold">
                                          <p:stCondLst>
                                            <p:cond delay="0"/>
                                          </p:stCondLst>
                                        </p:cTn>
                                        <p:tgtEl>
                                          <p:spTgt spid="26">
                                            <p:txEl>
                                              <p:pRg st="0" end="0"/>
                                            </p:txEl>
                                          </p:spTgt>
                                        </p:tgtEl>
                                        <p:attrNameLst>
                                          <p:attrName>style.visibility</p:attrName>
                                        </p:attrNameLst>
                                      </p:cBhvr>
                                      <p:to>
                                        <p:strVal val="visible"/>
                                      </p:to>
                                    </p:set>
                                    <p:animEffect transition="in" filter="fade">
                                      <p:cBhvr>
                                        <p:cTn id="18" dur="300"/>
                                        <p:tgtEl>
                                          <p:spTgt spid="26">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fade">
                                      <p:cBhvr>
                                        <p:cTn id="22" dur="250"/>
                                        <p:tgtEl>
                                          <p:spTgt spid="25">
                                            <p:txEl>
                                              <p:pRg st="0" end="0"/>
                                            </p:txEl>
                                          </p:spTgt>
                                        </p:tgtEl>
                                      </p:cBhvr>
                                    </p:animEffect>
                                  </p:childTnLst>
                                </p:cTn>
                              </p:par>
                            </p:childTnLst>
                          </p:cTn>
                        </p:par>
                        <p:par>
                          <p:cTn id="23" fill="hold">
                            <p:stCondLst>
                              <p:cond delay="125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2250"/>
                            </p:stCondLst>
                            <p:childTnLst>
                              <p:par>
                                <p:cTn id="32" presetID="42"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50"/>
                                        <p:tgtEl>
                                          <p:spTgt spid="18"/>
                                        </p:tgtEl>
                                      </p:cBhvr>
                                    </p:animEffect>
                                    <p:anim calcmode="lin" valueType="num">
                                      <p:cBhvr>
                                        <p:cTn id="35" dur="250" fill="hold"/>
                                        <p:tgtEl>
                                          <p:spTgt spid="18"/>
                                        </p:tgtEl>
                                        <p:attrNameLst>
                                          <p:attrName>ppt_x</p:attrName>
                                        </p:attrNameLst>
                                      </p:cBhvr>
                                      <p:tavLst>
                                        <p:tav tm="0">
                                          <p:val>
                                            <p:strVal val="#ppt_x"/>
                                          </p:val>
                                        </p:tav>
                                        <p:tav tm="100000">
                                          <p:val>
                                            <p:strVal val="#ppt_x"/>
                                          </p:val>
                                        </p:tav>
                                      </p:tavLst>
                                    </p:anim>
                                    <p:anim calcmode="lin" valueType="num">
                                      <p:cBhvr>
                                        <p:cTn id="36" dur="25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right)">
                                      <p:cBhvr>
                                        <p:cTn id="40" dur="500"/>
                                        <p:tgtEl>
                                          <p:spTgt spid="6"/>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250"/>
                                        <p:tgtEl>
                                          <p:spTgt spid="11"/>
                                        </p:tgtEl>
                                      </p:cBhvr>
                                    </p:animEffect>
                                    <p:anim calcmode="lin" valueType="num">
                                      <p:cBhvr>
                                        <p:cTn id="49" dur="250" fill="hold"/>
                                        <p:tgtEl>
                                          <p:spTgt spid="11"/>
                                        </p:tgtEl>
                                        <p:attrNameLst>
                                          <p:attrName>ppt_x</p:attrName>
                                        </p:attrNameLst>
                                      </p:cBhvr>
                                      <p:tavLst>
                                        <p:tav tm="0">
                                          <p:val>
                                            <p:strVal val="#ppt_x"/>
                                          </p:val>
                                        </p:tav>
                                        <p:tav tm="100000">
                                          <p:val>
                                            <p:strVal val="#ppt_x"/>
                                          </p:val>
                                        </p:tav>
                                      </p:tavLst>
                                    </p:anim>
                                    <p:anim calcmode="lin" valueType="num">
                                      <p:cBhvr>
                                        <p:cTn id="50"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0" grpId="0"/>
      <p:bldP spid="11" grpId="0"/>
      <p:bldP spid="18" grpId="0"/>
      <p:bldP spid="19" grpId="0"/>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3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300"/>
                        <p:tgtEl>
                          <p:spTgt spid="26"/>
                        </p:tgtEl>
                      </p:cBhvr>
                    </p:animEffect>
                  </p:childTnLst>
                </p:cTn>
              </p:par>
            </p:tnLst>
          </p:tmpl>
        </p:tmplLst>
      </p:b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B0EF70E-D36B-A9FA-CEF1-F11D4FCE1B01}"/>
              </a:ext>
            </a:extLst>
          </p:cNvPr>
          <p:cNvSpPr>
            <a:spLocks noGrp="1"/>
          </p:cNvSpPr>
          <p:nvPr>
            <p:ph type="body" sz="quarter" idx="13"/>
          </p:nvPr>
        </p:nvSpPr>
        <p:spPr/>
        <p:txBody>
          <a:bodyPr/>
          <a:lstStyle/>
          <a:p>
            <a:r>
              <a:rPr lang="en-US" altLang="zh-CN" dirty="0"/>
              <a:t>Part 3</a:t>
            </a:r>
            <a:endParaRPr lang="zh-CN" altLang="en-US" dirty="0"/>
          </a:p>
        </p:txBody>
      </p:sp>
      <p:sp>
        <p:nvSpPr>
          <p:cNvPr id="3" name="文本占位符 2">
            <a:extLst>
              <a:ext uri="{FF2B5EF4-FFF2-40B4-BE49-F238E27FC236}">
                <a16:creationId xmlns:a16="http://schemas.microsoft.com/office/drawing/2014/main" id="{2CDBB3E7-FD0F-7548-9140-4D1F9BF8A423}"/>
              </a:ext>
            </a:extLst>
          </p:cNvPr>
          <p:cNvSpPr>
            <a:spLocks noGrp="1"/>
          </p:cNvSpPr>
          <p:nvPr>
            <p:ph type="body" sz="quarter" idx="14"/>
          </p:nvPr>
        </p:nvSpPr>
        <p:spPr/>
        <p:txBody>
          <a:bodyPr/>
          <a:lstStyle/>
          <a:p>
            <a:r>
              <a:rPr lang="en-US" altLang="zh-CN" dirty="0"/>
              <a:t>Xiamen University</a:t>
            </a:r>
            <a:endParaRPr lang="zh-CN" altLang="en-US" dirty="0"/>
          </a:p>
        </p:txBody>
      </p:sp>
      <p:sp>
        <p:nvSpPr>
          <p:cNvPr id="29" name="文本框 28">
            <a:extLst>
              <a:ext uri="{FF2B5EF4-FFF2-40B4-BE49-F238E27FC236}">
                <a16:creationId xmlns:a16="http://schemas.microsoft.com/office/drawing/2014/main" id="{31599450-2767-4DDB-8BC5-2ED6FC885BE1}"/>
              </a:ext>
            </a:extLst>
          </p:cNvPr>
          <p:cNvSpPr txBox="1"/>
          <p:nvPr/>
        </p:nvSpPr>
        <p:spPr>
          <a:xfrm>
            <a:off x="9123200" y="2152419"/>
            <a:ext cx="2287271" cy="688715"/>
          </a:xfrm>
          <a:prstGeom prst="rect">
            <a:avLst/>
          </a:prstGeom>
          <a:noFill/>
        </p:spPr>
        <p:txBody>
          <a:bodyPr wrap="square" rtlCol="0">
            <a:spAutoFit/>
          </a:bodyPr>
          <a:lstStyle/>
          <a:p>
            <a:pPr algn="just">
              <a:lnSpc>
                <a:spcPts val="1600"/>
              </a:lnSpc>
            </a:pPr>
            <a:r>
              <a:rPr lang="en-US" altLang="zh-CN" sz="1100" spc="100" dirty="0">
                <a:solidFill>
                  <a:schemeClr val="bg1">
                    <a:lumMod val="50000"/>
                  </a:schemeClr>
                </a:solidFill>
                <a:cs typeface="+mn-ea"/>
                <a:sym typeface="+mn-lt"/>
              </a:rPr>
              <a:t>Please enter the font and title what you think is appropriate in the box.</a:t>
            </a:r>
            <a:endParaRPr lang="zh-CN" altLang="en-US" sz="1100" spc="100" dirty="0">
              <a:solidFill>
                <a:schemeClr val="bg1">
                  <a:lumMod val="50000"/>
                </a:schemeClr>
              </a:solidFill>
              <a:cs typeface="+mn-ea"/>
              <a:sym typeface="+mn-lt"/>
            </a:endParaRPr>
          </a:p>
        </p:txBody>
      </p:sp>
      <p:sp>
        <p:nvSpPr>
          <p:cNvPr id="30" name="文本框 29">
            <a:extLst>
              <a:ext uri="{FF2B5EF4-FFF2-40B4-BE49-F238E27FC236}">
                <a16:creationId xmlns:a16="http://schemas.microsoft.com/office/drawing/2014/main" id="{B61EDD48-9513-17DE-0C3F-7B770CCAAFD5}"/>
              </a:ext>
            </a:extLst>
          </p:cNvPr>
          <p:cNvSpPr txBox="1"/>
          <p:nvPr/>
        </p:nvSpPr>
        <p:spPr>
          <a:xfrm>
            <a:off x="9145603" y="4040887"/>
            <a:ext cx="2287271" cy="688715"/>
          </a:xfrm>
          <a:prstGeom prst="rect">
            <a:avLst/>
          </a:prstGeom>
          <a:noFill/>
        </p:spPr>
        <p:txBody>
          <a:bodyPr wrap="square" rtlCol="0">
            <a:spAutoFit/>
          </a:bodyPr>
          <a:lstStyle/>
          <a:p>
            <a:pPr algn="just">
              <a:lnSpc>
                <a:spcPts val="1600"/>
              </a:lnSpc>
            </a:pPr>
            <a:r>
              <a:rPr lang="en-US" altLang="zh-CN" sz="1100" spc="100" dirty="0">
                <a:solidFill>
                  <a:schemeClr val="bg1">
                    <a:lumMod val="50000"/>
                  </a:schemeClr>
                </a:solidFill>
                <a:cs typeface="+mn-ea"/>
                <a:sym typeface="+mn-lt"/>
              </a:rPr>
              <a:t>Please enter the font and title what you think is appropriate in the box.</a:t>
            </a:r>
            <a:endParaRPr lang="zh-CN" altLang="en-US" sz="1100" spc="100" dirty="0">
              <a:solidFill>
                <a:schemeClr val="bg1">
                  <a:lumMod val="50000"/>
                </a:schemeClr>
              </a:solidFill>
              <a:cs typeface="+mn-ea"/>
              <a:sym typeface="+mn-lt"/>
            </a:endParaRPr>
          </a:p>
        </p:txBody>
      </p:sp>
      <p:cxnSp>
        <p:nvCxnSpPr>
          <p:cNvPr id="31" name="直接连接符 30">
            <a:extLst>
              <a:ext uri="{FF2B5EF4-FFF2-40B4-BE49-F238E27FC236}">
                <a16:creationId xmlns:a16="http://schemas.microsoft.com/office/drawing/2014/main" id="{45930C92-7A87-2D0D-E14F-2E563427889F}"/>
              </a:ext>
            </a:extLst>
          </p:cNvPr>
          <p:cNvCxnSpPr>
            <a:cxnSpLocks/>
          </p:cNvCxnSpPr>
          <p:nvPr/>
        </p:nvCxnSpPr>
        <p:spPr>
          <a:xfrm>
            <a:off x="9989947" y="2010912"/>
            <a:ext cx="405066" cy="0"/>
          </a:xfrm>
          <a:prstGeom prst="line">
            <a:avLst/>
          </a:prstGeom>
          <a:ln w="38100">
            <a:solidFill>
              <a:srgbClr val="01387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1543CCA-F534-C682-7BEB-BCC05829DA77}"/>
              </a:ext>
            </a:extLst>
          </p:cNvPr>
          <p:cNvCxnSpPr>
            <a:cxnSpLocks/>
          </p:cNvCxnSpPr>
          <p:nvPr/>
        </p:nvCxnSpPr>
        <p:spPr>
          <a:xfrm>
            <a:off x="9989947" y="3873765"/>
            <a:ext cx="405066" cy="0"/>
          </a:xfrm>
          <a:prstGeom prst="line">
            <a:avLst/>
          </a:prstGeom>
          <a:ln w="38100">
            <a:solidFill>
              <a:srgbClr val="013876"/>
            </a:solidFill>
          </a:ln>
        </p:spPr>
        <p:style>
          <a:lnRef idx="1">
            <a:schemeClr val="accent1"/>
          </a:lnRef>
          <a:fillRef idx="0">
            <a:schemeClr val="accent1"/>
          </a:fillRef>
          <a:effectRef idx="0">
            <a:schemeClr val="accent1"/>
          </a:effectRef>
          <a:fontRef idx="minor">
            <a:schemeClr val="tx1"/>
          </a:fontRef>
        </p:style>
      </p:cxnSp>
      <p:sp>
        <p:nvSpPr>
          <p:cNvPr id="42" name="椭圆 6">
            <a:extLst>
              <a:ext uri="{FF2B5EF4-FFF2-40B4-BE49-F238E27FC236}">
                <a16:creationId xmlns:a16="http://schemas.microsoft.com/office/drawing/2014/main" id="{5AFF518E-F5E8-1FC3-0F6A-2B87580EE683}"/>
              </a:ext>
            </a:extLst>
          </p:cNvPr>
          <p:cNvSpPr/>
          <p:nvPr/>
        </p:nvSpPr>
        <p:spPr>
          <a:xfrm flipH="1" flipV="1">
            <a:off x="6249696" y="3313935"/>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dpi="0" rotWithShape="0">
            <a:blip r:embed="rId2"/>
            <a:srcRect/>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43" name="椭圆 61">
            <a:extLst>
              <a:ext uri="{FF2B5EF4-FFF2-40B4-BE49-F238E27FC236}">
                <a16:creationId xmlns:a16="http://schemas.microsoft.com/office/drawing/2014/main" id="{AD015715-2401-6506-1AA1-A81D4697509E}"/>
              </a:ext>
            </a:extLst>
          </p:cNvPr>
          <p:cNvSpPr/>
          <p:nvPr/>
        </p:nvSpPr>
        <p:spPr>
          <a:xfrm flipH="1" flipV="1">
            <a:off x="4470616" y="3562559"/>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dpi="0" rotWithShape="0">
            <a:blip r:embed="rId3"/>
            <a:srcRect/>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44" name="椭圆 6">
            <a:extLst>
              <a:ext uri="{FF2B5EF4-FFF2-40B4-BE49-F238E27FC236}">
                <a16:creationId xmlns:a16="http://schemas.microsoft.com/office/drawing/2014/main" id="{E967EB9A-B585-5295-3177-D512B27F4CBF}"/>
              </a:ext>
            </a:extLst>
          </p:cNvPr>
          <p:cNvSpPr/>
          <p:nvPr/>
        </p:nvSpPr>
        <p:spPr>
          <a:xfrm>
            <a:off x="4470616" y="1795208"/>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blipFill>
            <a:blip r:embed="rId4"/>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45" name="椭圆 61">
            <a:extLst>
              <a:ext uri="{FF2B5EF4-FFF2-40B4-BE49-F238E27FC236}">
                <a16:creationId xmlns:a16="http://schemas.microsoft.com/office/drawing/2014/main" id="{0E0EA2D7-7895-C691-1109-43FFE0323F7F}"/>
              </a:ext>
            </a:extLst>
          </p:cNvPr>
          <p:cNvSpPr/>
          <p:nvPr/>
        </p:nvSpPr>
        <p:spPr>
          <a:xfrm>
            <a:off x="5988774" y="1783146"/>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blipFill>
            <a:blip r:embed="rId5"/>
            <a:stretch>
              <a:fillRect/>
            </a:stretch>
          </a:blipFill>
          <a:ln w="25400" cap="flat" cmpd="sng" algn="ctr">
            <a:noFill/>
            <a:prstDash val="solid"/>
          </a:ln>
          <a:effectLst>
            <a:outerShdw blurRad="50800" dist="38100" dir="8100000" algn="tr" rotWithShape="0">
              <a:prstClr val="black">
                <a:alpha val="40000"/>
              </a:prstClr>
            </a:outerShdw>
          </a:effectLst>
        </p:spPr>
        <p:txBody>
          <a:bodyPr rtlCol="0" anchor="ctr"/>
          <a:lstStyle/>
          <a:p>
            <a:pPr algn="ctr">
              <a:defRPr/>
            </a:pPr>
            <a:endParaRPr lang="zh-CN" altLang="en-US" sz="1600" kern="0" dirty="0">
              <a:solidFill>
                <a:schemeClr val="bg1"/>
              </a:solidFill>
              <a:cs typeface="+mn-ea"/>
              <a:sym typeface="+mn-lt"/>
            </a:endParaRPr>
          </a:p>
        </p:txBody>
      </p:sp>
      <p:sp>
        <p:nvSpPr>
          <p:cNvPr id="51" name="文本框 50">
            <a:extLst>
              <a:ext uri="{FF2B5EF4-FFF2-40B4-BE49-F238E27FC236}">
                <a16:creationId xmlns:a16="http://schemas.microsoft.com/office/drawing/2014/main" id="{5E3A5F3D-1A47-708A-D134-36F3D0477C4A}"/>
              </a:ext>
            </a:extLst>
          </p:cNvPr>
          <p:cNvSpPr txBox="1"/>
          <p:nvPr/>
        </p:nvSpPr>
        <p:spPr>
          <a:xfrm>
            <a:off x="949730" y="2152419"/>
            <a:ext cx="2287271" cy="688715"/>
          </a:xfrm>
          <a:prstGeom prst="rect">
            <a:avLst/>
          </a:prstGeom>
          <a:noFill/>
        </p:spPr>
        <p:txBody>
          <a:bodyPr wrap="square" rtlCol="0">
            <a:spAutoFit/>
          </a:bodyPr>
          <a:lstStyle/>
          <a:p>
            <a:pPr algn="just">
              <a:lnSpc>
                <a:spcPts val="1600"/>
              </a:lnSpc>
            </a:pPr>
            <a:r>
              <a:rPr lang="en-US" altLang="zh-CN" sz="1100" spc="100" dirty="0">
                <a:solidFill>
                  <a:schemeClr val="bg1">
                    <a:lumMod val="50000"/>
                  </a:schemeClr>
                </a:solidFill>
                <a:cs typeface="+mn-ea"/>
                <a:sym typeface="+mn-lt"/>
              </a:rPr>
              <a:t>Please enter the font and title what you think is appropriate in the box.</a:t>
            </a:r>
            <a:endParaRPr lang="zh-CN" altLang="en-US" sz="1100" spc="100" dirty="0">
              <a:solidFill>
                <a:schemeClr val="bg1">
                  <a:lumMod val="50000"/>
                </a:schemeClr>
              </a:solidFill>
              <a:cs typeface="+mn-ea"/>
              <a:sym typeface="+mn-lt"/>
            </a:endParaRPr>
          </a:p>
        </p:txBody>
      </p:sp>
      <p:sp>
        <p:nvSpPr>
          <p:cNvPr id="52" name="文本框 51">
            <a:extLst>
              <a:ext uri="{FF2B5EF4-FFF2-40B4-BE49-F238E27FC236}">
                <a16:creationId xmlns:a16="http://schemas.microsoft.com/office/drawing/2014/main" id="{1E754339-7666-29A5-3F7A-4BF5FBAFE7ED}"/>
              </a:ext>
            </a:extLst>
          </p:cNvPr>
          <p:cNvSpPr txBox="1"/>
          <p:nvPr/>
        </p:nvSpPr>
        <p:spPr>
          <a:xfrm>
            <a:off x="972133" y="4040887"/>
            <a:ext cx="2287271" cy="688715"/>
          </a:xfrm>
          <a:prstGeom prst="rect">
            <a:avLst/>
          </a:prstGeom>
          <a:noFill/>
        </p:spPr>
        <p:txBody>
          <a:bodyPr wrap="square" rtlCol="0">
            <a:spAutoFit/>
          </a:bodyPr>
          <a:lstStyle/>
          <a:p>
            <a:pPr algn="just">
              <a:lnSpc>
                <a:spcPts val="1600"/>
              </a:lnSpc>
            </a:pPr>
            <a:r>
              <a:rPr lang="en-US" altLang="zh-CN" sz="1100" spc="100" dirty="0">
                <a:solidFill>
                  <a:schemeClr val="bg1">
                    <a:lumMod val="50000"/>
                  </a:schemeClr>
                </a:solidFill>
                <a:cs typeface="+mn-ea"/>
                <a:sym typeface="+mn-lt"/>
              </a:rPr>
              <a:t>Please enter the font and title what you think is appropriate in the box.</a:t>
            </a:r>
            <a:endParaRPr lang="zh-CN" altLang="en-US" sz="1100" spc="100" dirty="0">
              <a:solidFill>
                <a:schemeClr val="bg1">
                  <a:lumMod val="50000"/>
                </a:schemeClr>
              </a:solidFill>
              <a:cs typeface="+mn-ea"/>
              <a:sym typeface="+mn-lt"/>
            </a:endParaRPr>
          </a:p>
        </p:txBody>
      </p:sp>
      <p:cxnSp>
        <p:nvCxnSpPr>
          <p:cNvPr id="53" name="直接连接符 52">
            <a:extLst>
              <a:ext uri="{FF2B5EF4-FFF2-40B4-BE49-F238E27FC236}">
                <a16:creationId xmlns:a16="http://schemas.microsoft.com/office/drawing/2014/main" id="{BF50D46B-DCA3-EC0F-D3E3-47FFFE4A9B47}"/>
              </a:ext>
            </a:extLst>
          </p:cNvPr>
          <p:cNvCxnSpPr>
            <a:cxnSpLocks/>
          </p:cNvCxnSpPr>
          <p:nvPr/>
        </p:nvCxnSpPr>
        <p:spPr>
          <a:xfrm>
            <a:off x="1816477" y="2010912"/>
            <a:ext cx="405066" cy="0"/>
          </a:xfrm>
          <a:prstGeom prst="line">
            <a:avLst/>
          </a:prstGeom>
          <a:ln w="38100">
            <a:solidFill>
              <a:srgbClr val="013876"/>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3ABDAC1-4037-7180-7EE0-332EA3529C7B}"/>
              </a:ext>
            </a:extLst>
          </p:cNvPr>
          <p:cNvCxnSpPr>
            <a:cxnSpLocks/>
          </p:cNvCxnSpPr>
          <p:nvPr/>
        </p:nvCxnSpPr>
        <p:spPr>
          <a:xfrm>
            <a:off x="1816477" y="3873765"/>
            <a:ext cx="405066" cy="0"/>
          </a:xfrm>
          <a:prstGeom prst="line">
            <a:avLst/>
          </a:prstGeom>
          <a:ln w="38100">
            <a:solidFill>
              <a:srgbClr val="0138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10111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nodeType="withEffect">
                                  <p:stCondLst>
                                    <p:cond delay="50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50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5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nodeType="withEffect">
                                  <p:stCondLst>
                                    <p:cond delay="50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42" grpId="0" animBg="1"/>
      <p:bldP spid="43" grpId="0" animBg="1"/>
      <p:bldP spid="44" grpId="0" animBg="1"/>
      <p:bldP spid="45" grpId="0" animBg="1"/>
      <p:bldP spid="5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773799F-EEFB-F81E-51E1-7C7B31732FB4}"/>
              </a:ext>
            </a:extLst>
          </p:cNvPr>
          <p:cNvSpPr/>
          <p:nvPr/>
        </p:nvSpPr>
        <p:spPr>
          <a:xfrm>
            <a:off x="0" y="0"/>
            <a:ext cx="12192000" cy="6677638"/>
          </a:xfrm>
          <a:prstGeom prst="rect">
            <a:avLst/>
          </a:prstGeom>
          <a:solidFill>
            <a:schemeClr val="tx1">
              <a:lumMod val="5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占位符 1">
            <a:extLst>
              <a:ext uri="{FF2B5EF4-FFF2-40B4-BE49-F238E27FC236}">
                <a16:creationId xmlns:a16="http://schemas.microsoft.com/office/drawing/2014/main" id="{00BB3D7D-DED0-2EA0-6481-A5088DBD8AB3}"/>
              </a:ext>
            </a:extLst>
          </p:cNvPr>
          <p:cNvSpPr>
            <a:spLocks noGrp="1"/>
          </p:cNvSpPr>
          <p:nvPr>
            <p:ph type="body" sz="quarter" idx="13"/>
          </p:nvPr>
        </p:nvSpPr>
        <p:spPr/>
        <p:txBody>
          <a:bodyPr/>
          <a:lstStyle/>
          <a:p>
            <a:r>
              <a:rPr lang="zh-CN" altLang="en-US" dirty="0">
                <a:solidFill>
                  <a:schemeClr val="bg1"/>
                </a:solidFill>
                <a:effectLst>
                  <a:outerShdw blurRad="38100" dist="38100" dir="2700000" algn="tl">
                    <a:srgbClr val="000000">
                      <a:alpha val="43137"/>
                    </a:srgbClr>
                  </a:outerShdw>
                </a:effectLst>
              </a:rPr>
              <a:t>主标题</a:t>
            </a:r>
          </a:p>
        </p:txBody>
      </p:sp>
      <p:grpSp>
        <p:nvGrpSpPr>
          <p:cNvPr id="17" name="组合 16">
            <a:extLst>
              <a:ext uri="{FF2B5EF4-FFF2-40B4-BE49-F238E27FC236}">
                <a16:creationId xmlns:a16="http://schemas.microsoft.com/office/drawing/2014/main" id="{955D0C8D-12E3-2125-432F-5EF34D3DF6CD}"/>
              </a:ext>
            </a:extLst>
          </p:cNvPr>
          <p:cNvGrpSpPr/>
          <p:nvPr/>
        </p:nvGrpSpPr>
        <p:grpSpPr>
          <a:xfrm>
            <a:off x="912402" y="1440809"/>
            <a:ext cx="2770365" cy="4095926"/>
            <a:chOff x="912402" y="1440809"/>
            <a:chExt cx="2770365" cy="4095926"/>
          </a:xfrm>
        </p:grpSpPr>
        <p:sp>
          <p:nvSpPr>
            <p:cNvPr id="9" name="矩形: 圆角 8">
              <a:extLst>
                <a:ext uri="{FF2B5EF4-FFF2-40B4-BE49-F238E27FC236}">
                  <a16:creationId xmlns:a16="http://schemas.microsoft.com/office/drawing/2014/main" id="{6313E4EF-B1CF-8D3A-E4CD-C867B559D90C}"/>
                </a:ext>
              </a:extLst>
            </p:cNvPr>
            <p:cNvSpPr/>
            <p:nvPr/>
          </p:nvSpPr>
          <p:spPr>
            <a:xfrm>
              <a:off x="912402" y="1440809"/>
              <a:ext cx="2770365" cy="4095926"/>
            </a:xfrm>
            <a:prstGeom prst="roundRect">
              <a:avLst/>
            </a:prstGeom>
            <a:solidFill>
              <a:schemeClr val="bg1">
                <a:lumMod val="8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i="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陈嘉庚先生是伟大的爱国主义者、杰出的华侨领袖、著名实业家、教育家。</a:t>
              </a:r>
              <a:endParaRPr lang="zh-CN" altLang="en-US" sz="2000" b="1" dirty="0">
                <a:solidFill>
                  <a:schemeClr val="bg1"/>
                </a:solidFill>
                <a:effectLst>
                  <a:outerShdw blurRad="38100" dist="38100" dir="2700000" algn="tl">
                    <a:srgbClr val="000000">
                      <a:alpha val="43137"/>
                    </a:srgbClr>
                  </a:outerShdw>
                </a:effectLst>
              </a:endParaRPr>
            </a:p>
          </p:txBody>
        </p:sp>
        <p:sp>
          <p:nvSpPr>
            <p:cNvPr id="12" name="椭圆 11">
              <a:extLst>
                <a:ext uri="{FF2B5EF4-FFF2-40B4-BE49-F238E27FC236}">
                  <a16:creationId xmlns:a16="http://schemas.microsoft.com/office/drawing/2014/main" id="{1D4E6B49-D5FE-247F-447C-75B0D3BDE103}"/>
                </a:ext>
              </a:extLst>
            </p:cNvPr>
            <p:cNvSpPr/>
            <p:nvPr/>
          </p:nvSpPr>
          <p:spPr>
            <a:xfrm>
              <a:off x="1973524" y="1862353"/>
              <a:ext cx="648119" cy="553673"/>
            </a:xfrm>
            <a:prstGeom prst="ellipse">
              <a:avLst/>
            </a:prstGeom>
            <a:solidFill>
              <a:srgbClr val="37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effectLst>
                    <a:outerShdw blurRad="38100" dist="38100" dir="2700000" algn="tl">
                      <a:srgbClr val="000000">
                        <a:alpha val="43137"/>
                      </a:srgbClr>
                    </a:outerShdw>
                  </a:effectLst>
                </a:rPr>
                <a:t>01</a:t>
              </a:r>
              <a:endParaRPr lang="zh-CN" altLang="en-US" b="1" dirty="0">
                <a:solidFill>
                  <a:schemeClr val="bg1"/>
                </a:solidFill>
                <a:effectLst>
                  <a:outerShdw blurRad="38100" dist="38100" dir="2700000" algn="tl">
                    <a:srgbClr val="000000">
                      <a:alpha val="43137"/>
                    </a:srgbClr>
                  </a:outerShdw>
                </a:effectLst>
              </a:endParaRPr>
            </a:p>
          </p:txBody>
        </p:sp>
      </p:grpSp>
      <p:grpSp>
        <p:nvGrpSpPr>
          <p:cNvPr id="22" name="组合 21">
            <a:extLst>
              <a:ext uri="{FF2B5EF4-FFF2-40B4-BE49-F238E27FC236}">
                <a16:creationId xmlns:a16="http://schemas.microsoft.com/office/drawing/2014/main" id="{AE81EA0F-2C1C-4DFC-15E2-6ACC24AD5F18}"/>
              </a:ext>
            </a:extLst>
          </p:cNvPr>
          <p:cNvGrpSpPr/>
          <p:nvPr/>
        </p:nvGrpSpPr>
        <p:grpSpPr>
          <a:xfrm>
            <a:off x="4698555" y="1440809"/>
            <a:ext cx="2770365" cy="4095926"/>
            <a:chOff x="4698555" y="1440809"/>
            <a:chExt cx="2770365" cy="4095926"/>
          </a:xfrm>
        </p:grpSpPr>
        <p:sp>
          <p:nvSpPr>
            <p:cNvPr id="10" name="矩形: 圆角 9">
              <a:extLst>
                <a:ext uri="{FF2B5EF4-FFF2-40B4-BE49-F238E27FC236}">
                  <a16:creationId xmlns:a16="http://schemas.microsoft.com/office/drawing/2014/main" id="{6EBDF63C-C048-B25B-6D0A-3399BAC7161C}"/>
                </a:ext>
              </a:extLst>
            </p:cNvPr>
            <p:cNvSpPr/>
            <p:nvPr/>
          </p:nvSpPr>
          <p:spPr>
            <a:xfrm>
              <a:off x="4698555" y="1440809"/>
              <a:ext cx="2770365" cy="4095926"/>
            </a:xfrm>
            <a:prstGeom prst="roundRect">
              <a:avLst/>
            </a:prstGeom>
            <a:solidFill>
              <a:schemeClr val="bg1">
                <a:lumMod val="8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陈嘉庚身居异邦，心怀乡国，经营实业不谋私利，立志竞争义务报效祖国。</a:t>
              </a:r>
            </a:p>
          </p:txBody>
        </p:sp>
        <p:sp>
          <p:nvSpPr>
            <p:cNvPr id="15" name="椭圆 14">
              <a:extLst>
                <a:ext uri="{FF2B5EF4-FFF2-40B4-BE49-F238E27FC236}">
                  <a16:creationId xmlns:a16="http://schemas.microsoft.com/office/drawing/2014/main" id="{B1D72819-B666-DB19-D063-A82106926C53}"/>
                </a:ext>
              </a:extLst>
            </p:cNvPr>
            <p:cNvSpPr/>
            <p:nvPr/>
          </p:nvSpPr>
          <p:spPr>
            <a:xfrm>
              <a:off x="5771940" y="1862354"/>
              <a:ext cx="648119" cy="553673"/>
            </a:xfrm>
            <a:prstGeom prst="ellipse">
              <a:avLst/>
            </a:prstGeom>
            <a:solidFill>
              <a:srgbClr val="37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effectLst>
                    <a:outerShdw blurRad="38100" dist="38100" dir="2700000" algn="tl">
                      <a:srgbClr val="000000">
                        <a:alpha val="43137"/>
                      </a:srgbClr>
                    </a:outerShdw>
                  </a:effectLst>
                </a:rPr>
                <a:t>02</a:t>
              </a:r>
              <a:endParaRPr lang="zh-CN" altLang="en-US" b="1" dirty="0">
                <a:solidFill>
                  <a:schemeClr val="bg1"/>
                </a:solidFill>
                <a:effectLst>
                  <a:outerShdw blurRad="38100" dist="38100" dir="2700000" algn="tl">
                    <a:srgbClr val="000000">
                      <a:alpha val="43137"/>
                    </a:srgbClr>
                  </a:outerShdw>
                </a:effectLst>
              </a:endParaRPr>
            </a:p>
          </p:txBody>
        </p:sp>
      </p:grpSp>
      <p:grpSp>
        <p:nvGrpSpPr>
          <p:cNvPr id="21" name="组合 20">
            <a:extLst>
              <a:ext uri="{FF2B5EF4-FFF2-40B4-BE49-F238E27FC236}">
                <a16:creationId xmlns:a16="http://schemas.microsoft.com/office/drawing/2014/main" id="{48485084-1752-B752-66F6-32C0ECD6E834}"/>
              </a:ext>
            </a:extLst>
          </p:cNvPr>
          <p:cNvGrpSpPr/>
          <p:nvPr/>
        </p:nvGrpSpPr>
        <p:grpSpPr>
          <a:xfrm>
            <a:off x="8484709" y="1381037"/>
            <a:ext cx="2770365" cy="4095926"/>
            <a:chOff x="8484709" y="1381037"/>
            <a:chExt cx="2770365" cy="4095926"/>
          </a:xfrm>
        </p:grpSpPr>
        <p:sp>
          <p:nvSpPr>
            <p:cNvPr id="11" name="矩形: 圆角 10">
              <a:extLst>
                <a:ext uri="{FF2B5EF4-FFF2-40B4-BE49-F238E27FC236}">
                  <a16:creationId xmlns:a16="http://schemas.microsoft.com/office/drawing/2014/main" id="{48AB4BC1-43F5-4CE8-A237-5563370313BB}"/>
                </a:ext>
              </a:extLst>
            </p:cNvPr>
            <p:cNvSpPr/>
            <p:nvPr/>
          </p:nvSpPr>
          <p:spPr>
            <a:xfrm>
              <a:off x="8484709" y="1381037"/>
              <a:ext cx="2770365" cy="4095926"/>
            </a:xfrm>
            <a:prstGeom prst="roundRect">
              <a:avLst/>
            </a:prstGeom>
            <a:solidFill>
              <a:schemeClr val="bg1">
                <a:lumMod val="8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陈嘉庚赤诚爱国，振兴中华。</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1909</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年结识孙中山，翌年参加同盟会。</a:t>
              </a:r>
            </a:p>
          </p:txBody>
        </p:sp>
        <p:sp>
          <p:nvSpPr>
            <p:cNvPr id="16" name="椭圆 15">
              <a:extLst>
                <a:ext uri="{FF2B5EF4-FFF2-40B4-BE49-F238E27FC236}">
                  <a16:creationId xmlns:a16="http://schemas.microsoft.com/office/drawing/2014/main" id="{0B59A8A3-AFAB-13F6-EDFA-6409C7B7E756}"/>
                </a:ext>
              </a:extLst>
            </p:cNvPr>
            <p:cNvSpPr/>
            <p:nvPr/>
          </p:nvSpPr>
          <p:spPr>
            <a:xfrm>
              <a:off x="9545831" y="1862353"/>
              <a:ext cx="648119" cy="553673"/>
            </a:xfrm>
            <a:prstGeom prst="ellipse">
              <a:avLst/>
            </a:prstGeom>
            <a:solidFill>
              <a:srgbClr val="37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effectLst>
                    <a:outerShdw blurRad="38100" dist="38100" dir="2700000" algn="tl">
                      <a:srgbClr val="000000">
                        <a:alpha val="43137"/>
                      </a:srgbClr>
                    </a:outerShdw>
                  </a:effectLst>
                </a:rPr>
                <a:t>03</a:t>
              </a:r>
              <a:endParaRPr lang="zh-CN" altLang="en-US"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29071729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DDBB777-D98E-5581-E048-07D2B1DE0DA0}"/>
              </a:ext>
            </a:extLst>
          </p:cNvPr>
          <p:cNvSpPr>
            <a:spLocks noGrp="1"/>
          </p:cNvSpPr>
          <p:nvPr>
            <p:ph type="body" sz="quarter" idx="13"/>
          </p:nvPr>
        </p:nvSpPr>
        <p:spPr>
          <a:xfrm>
            <a:off x="6096000" y="2974190"/>
            <a:ext cx="4652277" cy="725488"/>
          </a:xfrm>
        </p:spPr>
        <p:txBody>
          <a:bodyPr/>
          <a:lstStyle/>
          <a:p>
            <a:r>
              <a:rPr lang="zh-CN" altLang="en-US" dirty="0"/>
              <a:t>论文总结与致谢</a:t>
            </a:r>
          </a:p>
          <a:p>
            <a:endParaRPr lang="zh-CN" altLang="en-US" dirty="0"/>
          </a:p>
        </p:txBody>
      </p:sp>
      <p:sp>
        <p:nvSpPr>
          <p:cNvPr id="3" name="文本占位符 2">
            <a:extLst>
              <a:ext uri="{FF2B5EF4-FFF2-40B4-BE49-F238E27FC236}">
                <a16:creationId xmlns:a16="http://schemas.microsoft.com/office/drawing/2014/main" id="{5032FC13-56E0-5AE4-0D5B-A166DAFC720E}"/>
              </a:ext>
            </a:extLst>
          </p:cNvPr>
          <p:cNvSpPr>
            <a:spLocks noGrp="1"/>
          </p:cNvSpPr>
          <p:nvPr>
            <p:ph type="body" sz="quarter" idx="14"/>
          </p:nvPr>
        </p:nvSpPr>
        <p:spPr/>
        <p:txBody>
          <a:bodyPr/>
          <a:lstStyle/>
          <a:p>
            <a:r>
              <a:rPr lang="en-US" altLang="zh-CN" dirty="0"/>
              <a:t>THE SUMMARY AND ACKNOWLEDGMENT</a:t>
            </a:r>
          </a:p>
        </p:txBody>
      </p:sp>
      <p:sp>
        <p:nvSpPr>
          <p:cNvPr id="4" name="文本占位符 3">
            <a:extLst>
              <a:ext uri="{FF2B5EF4-FFF2-40B4-BE49-F238E27FC236}">
                <a16:creationId xmlns:a16="http://schemas.microsoft.com/office/drawing/2014/main" id="{75605638-76F1-E618-FB9B-47A59E1AB92B}"/>
              </a:ext>
            </a:extLst>
          </p:cNvPr>
          <p:cNvSpPr>
            <a:spLocks noGrp="1"/>
          </p:cNvSpPr>
          <p:nvPr>
            <p:ph type="body" sz="quarter" idx="15"/>
          </p:nvPr>
        </p:nvSpPr>
        <p:spPr>
          <a:xfrm>
            <a:off x="6096000" y="2136267"/>
            <a:ext cx="2628813" cy="667040"/>
          </a:xfrm>
        </p:spPr>
        <p:txBody>
          <a:bodyPr>
            <a:normAutofit fontScale="47500" lnSpcReduction="20000"/>
          </a:bodyPr>
          <a:lstStyle/>
          <a:p>
            <a:r>
              <a:rPr lang="en-US" altLang="zh-CN" dirty="0"/>
              <a:t>PART FOUR</a:t>
            </a:r>
            <a:endParaRPr lang="zh-CN" altLang="en-US" dirty="0"/>
          </a:p>
        </p:txBody>
      </p:sp>
    </p:spTree>
    <p:extLst>
      <p:ext uri="{BB962C8B-B14F-4D97-AF65-F5344CB8AC3E}">
        <p14:creationId xmlns:p14="http://schemas.microsoft.com/office/powerpoint/2010/main" val="610814245"/>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t="-41000" r="-7000"/>
          </a:stretch>
        </a:blip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1BB8E0-2356-1A91-13E9-5CC8143F1AA6}"/>
              </a:ext>
            </a:extLst>
          </p:cNvPr>
          <p:cNvSpPr>
            <a:spLocks noGrp="1"/>
          </p:cNvSpPr>
          <p:nvPr>
            <p:ph type="body" sz="quarter" idx="13"/>
          </p:nvPr>
        </p:nvSpPr>
        <p:spPr/>
        <p:txBody>
          <a:bodyPr/>
          <a:lstStyle/>
          <a:p>
            <a:r>
              <a:rPr lang="en-US" altLang="zh-CN" dirty="0"/>
              <a:t>Part</a:t>
            </a:r>
            <a:r>
              <a:rPr lang="zh-CN" altLang="en-US" dirty="0"/>
              <a:t> </a:t>
            </a:r>
            <a:r>
              <a:rPr lang="en-US" altLang="zh-CN" dirty="0"/>
              <a:t>4</a:t>
            </a:r>
            <a:endParaRPr lang="zh-CN" altLang="en-US" dirty="0"/>
          </a:p>
        </p:txBody>
      </p:sp>
      <p:sp>
        <p:nvSpPr>
          <p:cNvPr id="3" name="文本占位符 2">
            <a:extLst>
              <a:ext uri="{FF2B5EF4-FFF2-40B4-BE49-F238E27FC236}">
                <a16:creationId xmlns:a16="http://schemas.microsoft.com/office/drawing/2014/main" id="{92547537-9F3C-2DFF-797C-395737C073BC}"/>
              </a:ext>
            </a:extLst>
          </p:cNvPr>
          <p:cNvSpPr>
            <a:spLocks noGrp="1"/>
          </p:cNvSpPr>
          <p:nvPr>
            <p:ph type="body" sz="quarter" idx="14"/>
          </p:nvPr>
        </p:nvSpPr>
        <p:spPr/>
        <p:txBody>
          <a:bodyPr/>
          <a:lstStyle/>
          <a:p>
            <a:r>
              <a:rPr lang="en-US" altLang="zh-CN" dirty="0"/>
              <a:t>PUT YOUR TITLE HERE</a:t>
            </a:r>
            <a:endParaRPr lang="zh-CN" altLang="en-US" dirty="0"/>
          </a:p>
        </p:txBody>
      </p:sp>
      <p:sp>
        <p:nvSpPr>
          <p:cNvPr id="6" name="文本框 31">
            <a:extLst>
              <a:ext uri="{FF2B5EF4-FFF2-40B4-BE49-F238E27FC236}">
                <a16:creationId xmlns:a16="http://schemas.microsoft.com/office/drawing/2014/main" id="{60A72C11-A268-6337-022A-AAF021C49E08}"/>
              </a:ext>
            </a:extLst>
          </p:cNvPr>
          <p:cNvSpPr txBox="1"/>
          <p:nvPr/>
        </p:nvSpPr>
        <p:spPr>
          <a:xfrm>
            <a:off x="3154054" y="4284292"/>
            <a:ext cx="2018155" cy="10575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zh-CN" altLang="en-US" sz="1100" spc="100" dirty="0">
              <a:solidFill>
                <a:schemeClr val="tx1">
                  <a:lumMod val="85000"/>
                  <a:lumOff val="15000"/>
                </a:schemeClr>
              </a:solidFill>
              <a:cs typeface="+mn-ea"/>
              <a:sym typeface="+mn-lt"/>
            </a:endParaRPr>
          </a:p>
        </p:txBody>
      </p:sp>
      <p:sp>
        <p:nvSpPr>
          <p:cNvPr id="7" name="文本框 33">
            <a:extLst>
              <a:ext uri="{FF2B5EF4-FFF2-40B4-BE49-F238E27FC236}">
                <a16:creationId xmlns:a16="http://schemas.microsoft.com/office/drawing/2014/main" id="{A6A5C9F2-5EFF-4B14-398B-CC803BD2D657}"/>
              </a:ext>
            </a:extLst>
          </p:cNvPr>
          <p:cNvSpPr txBox="1"/>
          <p:nvPr/>
        </p:nvSpPr>
        <p:spPr>
          <a:xfrm>
            <a:off x="5133739" y="2054444"/>
            <a:ext cx="2018155" cy="10575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zh-CN" altLang="en-US" sz="1100" spc="100" dirty="0">
              <a:solidFill>
                <a:schemeClr val="tx1">
                  <a:lumMod val="85000"/>
                  <a:lumOff val="15000"/>
                </a:schemeClr>
              </a:solidFill>
              <a:cs typeface="+mn-ea"/>
              <a:sym typeface="+mn-lt"/>
            </a:endParaRPr>
          </a:p>
        </p:txBody>
      </p:sp>
      <p:sp>
        <p:nvSpPr>
          <p:cNvPr id="8" name="文本框 35">
            <a:extLst>
              <a:ext uri="{FF2B5EF4-FFF2-40B4-BE49-F238E27FC236}">
                <a16:creationId xmlns:a16="http://schemas.microsoft.com/office/drawing/2014/main" id="{6D2B3E05-73D8-37A4-D9A1-F870AA788F02}"/>
              </a:ext>
            </a:extLst>
          </p:cNvPr>
          <p:cNvSpPr txBox="1"/>
          <p:nvPr/>
        </p:nvSpPr>
        <p:spPr>
          <a:xfrm>
            <a:off x="7219488" y="4284292"/>
            <a:ext cx="2018155" cy="10575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zh-CN" altLang="en-US" sz="1100" spc="100" dirty="0">
              <a:solidFill>
                <a:schemeClr val="tx1">
                  <a:lumMod val="85000"/>
                  <a:lumOff val="15000"/>
                </a:schemeClr>
              </a:solidFill>
              <a:cs typeface="+mn-ea"/>
              <a:sym typeface="+mn-lt"/>
            </a:endParaRPr>
          </a:p>
        </p:txBody>
      </p:sp>
      <p:sp>
        <p:nvSpPr>
          <p:cNvPr id="9" name="文本框 37">
            <a:extLst>
              <a:ext uri="{FF2B5EF4-FFF2-40B4-BE49-F238E27FC236}">
                <a16:creationId xmlns:a16="http://schemas.microsoft.com/office/drawing/2014/main" id="{FFE2B24F-2C37-0A24-B50F-2154EFA30BEB}"/>
              </a:ext>
            </a:extLst>
          </p:cNvPr>
          <p:cNvSpPr txBox="1"/>
          <p:nvPr/>
        </p:nvSpPr>
        <p:spPr>
          <a:xfrm>
            <a:off x="9116783" y="2028865"/>
            <a:ext cx="2018155" cy="10575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zh-CN" altLang="en-US" sz="1100" spc="100" dirty="0">
              <a:solidFill>
                <a:schemeClr val="tx1">
                  <a:lumMod val="85000"/>
                  <a:lumOff val="15000"/>
                </a:schemeClr>
              </a:solidFill>
              <a:cs typeface="+mn-ea"/>
              <a:sym typeface="+mn-lt"/>
            </a:endParaRPr>
          </a:p>
        </p:txBody>
      </p:sp>
      <p:sp>
        <p:nvSpPr>
          <p:cNvPr id="10" name="文本框 30">
            <a:extLst>
              <a:ext uri="{FF2B5EF4-FFF2-40B4-BE49-F238E27FC236}">
                <a16:creationId xmlns:a16="http://schemas.microsoft.com/office/drawing/2014/main" id="{7E34E6FA-7CC9-104C-FD14-BE4AD59F969C}"/>
              </a:ext>
            </a:extLst>
          </p:cNvPr>
          <p:cNvSpPr txBox="1"/>
          <p:nvPr/>
        </p:nvSpPr>
        <p:spPr>
          <a:xfrm>
            <a:off x="3059819" y="3947713"/>
            <a:ext cx="201815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13876"/>
                </a:solidFill>
                <a:latin typeface="+mj-ea"/>
                <a:ea typeface="+mj-ea"/>
                <a:cs typeface="+mn-ea"/>
                <a:sym typeface="+mn-lt"/>
              </a:rPr>
              <a:t>标  题</a:t>
            </a:r>
          </a:p>
        </p:txBody>
      </p:sp>
      <p:sp>
        <p:nvSpPr>
          <p:cNvPr id="11" name="文本框 30">
            <a:extLst>
              <a:ext uri="{FF2B5EF4-FFF2-40B4-BE49-F238E27FC236}">
                <a16:creationId xmlns:a16="http://schemas.microsoft.com/office/drawing/2014/main" id="{745ABC38-D9B8-DC9B-D685-5B55983B1E72}"/>
              </a:ext>
            </a:extLst>
          </p:cNvPr>
          <p:cNvSpPr txBox="1"/>
          <p:nvPr/>
        </p:nvSpPr>
        <p:spPr>
          <a:xfrm>
            <a:off x="5086922" y="1689159"/>
            <a:ext cx="201815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13876"/>
                </a:solidFill>
                <a:latin typeface="+mj-ea"/>
                <a:ea typeface="+mj-ea"/>
                <a:cs typeface="+mn-ea"/>
                <a:sym typeface="+mn-lt"/>
              </a:rPr>
              <a:t>标  题</a:t>
            </a:r>
          </a:p>
        </p:txBody>
      </p:sp>
      <p:sp>
        <p:nvSpPr>
          <p:cNvPr id="12" name="文本框 30">
            <a:extLst>
              <a:ext uri="{FF2B5EF4-FFF2-40B4-BE49-F238E27FC236}">
                <a16:creationId xmlns:a16="http://schemas.microsoft.com/office/drawing/2014/main" id="{AEC0DDA3-6A6C-B468-E506-B5E65C690C8B}"/>
              </a:ext>
            </a:extLst>
          </p:cNvPr>
          <p:cNvSpPr txBox="1"/>
          <p:nvPr/>
        </p:nvSpPr>
        <p:spPr>
          <a:xfrm>
            <a:off x="9116782" y="1637015"/>
            <a:ext cx="201815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13876"/>
                </a:solidFill>
                <a:latin typeface="+mj-ea"/>
                <a:ea typeface="+mj-ea"/>
                <a:cs typeface="+mn-ea"/>
                <a:sym typeface="+mn-lt"/>
              </a:rPr>
              <a:t>标  题</a:t>
            </a:r>
          </a:p>
        </p:txBody>
      </p:sp>
      <p:sp>
        <p:nvSpPr>
          <p:cNvPr id="13" name="文本框 30">
            <a:extLst>
              <a:ext uri="{FF2B5EF4-FFF2-40B4-BE49-F238E27FC236}">
                <a16:creationId xmlns:a16="http://schemas.microsoft.com/office/drawing/2014/main" id="{0532DFA2-78AD-C168-E133-1611CADAAC4F}"/>
              </a:ext>
            </a:extLst>
          </p:cNvPr>
          <p:cNvSpPr txBox="1"/>
          <p:nvPr/>
        </p:nvSpPr>
        <p:spPr>
          <a:xfrm>
            <a:off x="7151894" y="3947713"/>
            <a:ext cx="201815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13876"/>
                </a:solidFill>
                <a:latin typeface="+mj-ea"/>
                <a:ea typeface="+mj-ea"/>
                <a:cs typeface="+mn-ea"/>
                <a:sym typeface="+mn-lt"/>
              </a:rPr>
              <a:t>标  题</a:t>
            </a:r>
          </a:p>
        </p:txBody>
      </p:sp>
      <p:sp>
        <p:nvSpPr>
          <p:cNvPr id="14" name="文本框 33">
            <a:extLst>
              <a:ext uri="{FF2B5EF4-FFF2-40B4-BE49-F238E27FC236}">
                <a16:creationId xmlns:a16="http://schemas.microsoft.com/office/drawing/2014/main" id="{8223AB73-87AE-BC30-1629-ACAC1767F588}"/>
              </a:ext>
            </a:extLst>
          </p:cNvPr>
          <p:cNvSpPr txBox="1"/>
          <p:nvPr/>
        </p:nvSpPr>
        <p:spPr>
          <a:xfrm>
            <a:off x="1108645" y="2002300"/>
            <a:ext cx="2018155" cy="10575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en-US" altLang="zh-CN"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endParaRPr>
          </a:p>
          <a:p>
            <a:pPr algn="ctr">
              <a:lnSpc>
                <a:spcPct val="200000"/>
              </a:lnSpc>
            </a:pPr>
            <a:r>
              <a:rPr lang="zh-CN" altLang="en-US" sz="1100" spc="100" dirty="0">
                <a:solidFill>
                  <a:schemeClr val="bg1">
                    <a:lumMod val="50000"/>
                  </a:schemeClr>
                </a:solidFill>
                <a:latin typeface="微软雅黑 Light" panose="020B0502040204020203" pitchFamily="34" charset="-122"/>
                <a:ea typeface="微软雅黑 Light" panose="020B0502040204020203" pitchFamily="34" charset="-122"/>
                <a:cs typeface="+mn-ea"/>
                <a:sym typeface="+mn-lt"/>
              </a:rPr>
              <a:t>点击此处输入文本</a:t>
            </a:r>
            <a:endParaRPr lang="zh-CN" altLang="en-US" sz="1100" spc="100" dirty="0">
              <a:solidFill>
                <a:schemeClr val="tx1">
                  <a:lumMod val="85000"/>
                  <a:lumOff val="15000"/>
                </a:schemeClr>
              </a:solidFill>
              <a:cs typeface="+mn-ea"/>
              <a:sym typeface="+mn-lt"/>
            </a:endParaRPr>
          </a:p>
        </p:txBody>
      </p:sp>
      <p:sp>
        <p:nvSpPr>
          <p:cNvPr id="15" name="文本框 30">
            <a:extLst>
              <a:ext uri="{FF2B5EF4-FFF2-40B4-BE49-F238E27FC236}">
                <a16:creationId xmlns:a16="http://schemas.microsoft.com/office/drawing/2014/main" id="{E5A79460-F7CB-26A2-3FFD-669DA6260206}"/>
              </a:ext>
            </a:extLst>
          </p:cNvPr>
          <p:cNvSpPr txBox="1"/>
          <p:nvPr/>
        </p:nvSpPr>
        <p:spPr>
          <a:xfrm>
            <a:off x="1061828" y="1637015"/>
            <a:ext cx="201815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rgbClr val="013876"/>
                </a:solidFill>
                <a:latin typeface="+mj-ea"/>
                <a:ea typeface="+mj-ea"/>
                <a:cs typeface="+mn-ea"/>
                <a:sym typeface="+mn-lt"/>
              </a:rPr>
              <a:t>标  题</a:t>
            </a:r>
          </a:p>
        </p:txBody>
      </p:sp>
    </p:spTree>
    <p:extLst>
      <p:ext uri="{BB962C8B-B14F-4D97-AF65-F5344CB8AC3E}">
        <p14:creationId xmlns:p14="http://schemas.microsoft.com/office/powerpoint/2010/main" val="374289071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A823CF8-CE94-7F83-97B0-B70DE59AA101}"/>
              </a:ext>
            </a:extLst>
          </p:cNvPr>
          <p:cNvSpPr>
            <a:spLocks noGrp="1"/>
          </p:cNvSpPr>
          <p:nvPr>
            <p:ph type="body" sz="quarter" idx="13"/>
          </p:nvPr>
        </p:nvSpPr>
        <p:spPr/>
        <p:txBody>
          <a:bodyPr/>
          <a:lstStyle/>
          <a:p>
            <a:r>
              <a:rPr lang="en-US" altLang="zh-CN" dirty="0"/>
              <a:t>Part 4</a:t>
            </a:r>
            <a:endParaRPr lang="zh-CN" altLang="en-US" dirty="0"/>
          </a:p>
        </p:txBody>
      </p:sp>
      <p:sp>
        <p:nvSpPr>
          <p:cNvPr id="3" name="文本占位符 2">
            <a:extLst>
              <a:ext uri="{FF2B5EF4-FFF2-40B4-BE49-F238E27FC236}">
                <a16:creationId xmlns:a16="http://schemas.microsoft.com/office/drawing/2014/main" id="{83D36E73-D5A9-6D26-29E4-49724E2A4617}"/>
              </a:ext>
            </a:extLst>
          </p:cNvPr>
          <p:cNvSpPr>
            <a:spLocks noGrp="1"/>
          </p:cNvSpPr>
          <p:nvPr>
            <p:ph type="body" sz="quarter" idx="14"/>
          </p:nvPr>
        </p:nvSpPr>
        <p:spPr/>
        <p:txBody>
          <a:bodyPr/>
          <a:lstStyle/>
          <a:p>
            <a:r>
              <a:rPr lang="en-US" altLang="zh-CN" dirty="0"/>
              <a:t>PUT YOUR TITLE HERE</a:t>
            </a:r>
            <a:endParaRPr lang="zh-CN" altLang="en-US" dirty="0"/>
          </a:p>
          <a:p>
            <a:endParaRPr lang="zh-CN" altLang="en-US" dirty="0"/>
          </a:p>
        </p:txBody>
      </p:sp>
      <p:sp>
        <p:nvSpPr>
          <p:cNvPr id="4" name="流程图: 延期 3">
            <a:extLst>
              <a:ext uri="{FF2B5EF4-FFF2-40B4-BE49-F238E27FC236}">
                <a16:creationId xmlns:a16="http://schemas.microsoft.com/office/drawing/2014/main" id="{58ABFD5F-D10E-7BF6-E5EB-8003F533898E}"/>
              </a:ext>
            </a:extLst>
          </p:cNvPr>
          <p:cNvSpPr/>
          <p:nvPr/>
        </p:nvSpPr>
        <p:spPr>
          <a:xfrm>
            <a:off x="0" y="1686187"/>
            <a:ext cx="4756558" cy="3733101"/>
          </a:xfrm>
          <a:prstGeom prst="flowChartDelay">
            <a:avLst/>
          </a:prstGeom>
          <a:blipFill>
            <a:blip r:embed="rId2">
              <a:extLst>
                <a:ext uri="{BEBA8EAE-BF5A-486C-A8C5-ECC9F3942E4B}">
                  <a14:imgProps xmlns:a14="http://schemas.microsoft.com/office/drawing/2010/main">
                    <a14:imgLayer r:embed="rId3">
                      <a14:imgEffect>
                        <a14:colorTemperature colorTemp="4970"/>
                      </a14:imgEffect>
                      <a14:imgEffect>
                        <a14:saturation sat="60000"/>
                      </a14:imgEffect>
                      <a14:imgEffect>
                        <a14:brightnessContrast bright="-6000" contrast="-5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B0E9777-0D94-D29A-64DE-4D8ABD81F579}"/>
              </a:ext>
            </a:extLst>
          </p:cNvPr>
          <p:cNvSpPr txBox="1"/>
          <p:nvPr/>
        </p:nvSpPr>
        <p:spPr>
          <a:xfrm>
            <a:off x="6501469" y="1778358"/>
            <a:ext cx="4974670" cy="369332"/>
          </a:xfrm>
          <a:prstGeom prst="rect">
            <a:avLst/>
          </a:prstGeom>
          <a:noFill/>
        </p:spPr>
        <p:txBody>
          <a:bodyPr wrap="square" rtlCol="0">
            <a:spAutoFit/>
          </a:bodyPr>
          <a:lstStyle/>
          <a:p>
            <a:r>
              <a:rPr lang="zh-CN" altLang="en-US" dirty="0">
                <a:solidFill>
                  <a:schemeClr val="bg1"/>
                </a:solidFill>
                <a:latin typeface="+mj-ea"/>
                <a:ea typeface="+mj-ea"/>
              </a:rPr>
              <a:t>点击此处输入文本   </a:t>
            </a:r>
            <a:r>
              <a:rPr lang="en-US" altLang="zh-CN" dirty="0">
                <a:solidFill>
                  <a:schemeClr val="bg1"/>
                </a:solidFill>
                <a:latin typeface="+mj-ea"/>
                <a:ea typeface="+mj-ea"/>
              </a:rPr>
              <a:t>Put your text here</a:t>
            </a:r>
          </a:p>
        </p:txBody>
      </p:sp>
      <p:sp>
        <p:nvSpPr>
          <p:cNvPr id="6" name="文本框 5">
            <a:extLst>
              <a:ext uri="{FF2B5EF4-FFF2-40B4-BE49-F238E27FC236}">
                <a16:creationId xmlns:a16="http://schemas.microsoft.com/office/drawing/2014/main" id="{14FA9C41-8362-1D76-D858-1BFA95940980}"/>
              </a:ext>
            </a:extLst>
          </p:cNvPr>
          <p:cNvSpPr txBox="1"/>
          <p:nvPr/>
        </p:nvSpPr>
        <p:spPr>
          <a:xfrm>
            <a:off x="6789491" y="2756708"/>
            <a:ext cx="4974670" cy="369332"/>
          </a:xfrm>
          <a:prstGeom prst="rect">
            <a:avLst/>
          </a:prstGeom>
          <a:noFill/>
        </p:spPr>
        <p:txBody>
          <a:bodyPr wrap="square" rtlCol="0">
            <a:spAutoFit/>
          </a:bodyPr>
          <a:lstStyle/>
          <a:p>
            <a:r>
              <a:rPr lang="zh-CN" altLang="en-US" dirty="0">
                <a:solidFill>
                  <a:schemeClr val="bg1"/>
                </a:solidFill>
                <a:latin typeface="+mj-ea"/>
                <a:ea typeface="+mj-ea"/>
              </a:rPr>
              <a:t>点击此处输入文本   </a:t>
            </a:r>
            <a:r>
              <a:rPr lang="en-US" altLang="zh-CN" dirty="0">
                <a:solidFill>
                  <a:schemeClr val="bg1"/>
                </a:solidFill>
                <a:latin typeface="+mj-ea"/>
                <a:ea typeface="+mj-ea"/>
              </a:rPr>
              <a:t>Put your text here</a:t>
            </a:r>
          </a:p>
        </p:txBody>
      </p:sp>
      <p:sp>
        <p:nvSpPr>
          <p:cNvPr id="7" name="文本框 6">
            <a:extLst>
              <a:ext uri="{FF2B5EF4-FFF2-40B4-BE49-F238E27FC236}">
                <a16:creationId xmlns:a16="http://schemas.microsoft.com/office/drawing/2014/main" id="{823A7414-08ED-9863-2A6C-955AE6ABC3E0}"/>
              </a:ext>
            </a:extLst>
          </p:cNvPr>
          <p:cNvSpPr txBox="1"/>
          <p:nvPr/>
        </p:nvSpPr>
        <p:spPr>
          <a:xfrm>
            <a:off x="6789491" y="3765516"/>
            <a:ext cx="4974670" cy="369332"/>
          </a:xfrm>
          <a:prstGeom prst="rect">
            <a:avLst/>
          </a:prstGeom>
          <a:noFill/>
        </p:spPr>
        <p:txBody>
          <a:bodyPr wrap="square" rtlCol="0">
            <a:spAutoFit/>
          </a:bodyPr>
          <a:lstStyle/>
          <a:p>
            <a:r>
              <a:rPr lang="zh-CN" altLang="en-US" dirty="0">
                <a:solidFill>
                  <a:schemeClr val="bg1"/>
                </a:solidFill>
                <a:latin typeface="+mj-ea"/>
                <a:ea typeface="+mj-ea"/>
              </a:rPr>
              <a:t>点击此处输入文本   </a:t>
            </a:r>
            <a:r>
              <a:rPr lang="en-US" altLang="zh-CN" dirty="0">
                <a:solidFill>
                  <a:schemeClr val="bg1"/>
                </a:solidFill>
                <a:latin typeface="+mj-ea"/>
                <a:ea typeface="+mj-ea"/>
              </a:rPr>
              <a:t>Put your text here</a:t>
            </a:r>
          </a:p>
        </p:txBody>
      </p:sp>
      <p:sp>
        <p:nvSpPr>
          <p:cNvPr id="8" name="文本框 7">
            <a:extLst>
              <a:ext uri="{FF2B5EF4-FFF2-40B4-BE49-F238E27FC236}">
                <a16:creationId xmlns:a16="http://schemas.microsoft.com/office/drawing/2014/main" id="{3273F106-8E46-89D7-E25D-F6711FAA8499}"/>
              </a:ext>
            </a:extLst>
          </p:cNvPr>
          <p:cNvSpPr txBox="1"/>
          <p:nvPr/>
        </p:nvSpPr>
        <p:spPr>
          <a:xfrm>
            <a:off x="6363050" y="4710311"/>
            <a:ext cx="4974670" cy="369332"/>
          </a:xfrm>
          <a:prstGeom prst="rect">
            <a:avLst/>
          </a:prstGeom>
          <a:noFill/>
        </p:spPr>
        <p:txBody>
          <a:bodyPr wrap="square" rtlCol="0">
            <a:spAutoFit/>
          </a:bodyPr>
          <a:lstStyle/>
          <a:p>
            <a:r>
              <a:rPr lang="zh-CN" altLang="en-US" dirty="0">
                <a:solidFill>
                  <a:schemeClr val="bg1"/>
                </a:solidFill>
                <a:latin typeface="+mj-ea"/>
                <a:ea typeface="+mj-ea"/>
              </a:rPr>
              <a:t>点击此处输入文本   </a:t>
            </a:r>
            <a:r>
              <a:rPr lang="en-US" altLang="zh-CN" dirty="0">
                <a:solidFill>
                  <a:schemeClr val="bg1"/>
                </a:solidFill>
                <a:latin typeface="+mj-ea"/>
                <a:ea typeface="+mj-ea"/>
              </a:rPr>
              <a:t>Put your text here</a:t>
            </a:r>
          </a:p>
        </p:txBody>
      </p:sp>
    </p:spTree>
    <p:extLst>
      <p:ext uri="{BB962C8B-B14F-4D97-AF65-F5344CB8AC3E}">
        <p14:creationId xmlns:p14="http://schemas.microsoft.com/office/powerpoint/2010/main" val="412460514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8221CC0-C675-F9C0-D9EB-1EAB5596B54A}"/>
              </a:ext>
            </a:extLst>
          </p:cNvPr>
          <p:cNvSpPr/>
          <p:nvPr/>
        </p:nvSpPr>
        <p:spPr>
          <a:xfrm>
            <a:off x="6386153" y="864938"/>
            <a:ext cx="871292" cy="87129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E306F"/>
                </a:solidFill>
                <a:latin typeface="+mj-lt"/>
              </a:rPr>
              <a:t>01</a:t>
            </a:r>
            <a:endParaRPr lang="zh-CN" altLang="en-US" sz="2400" dirty="0">
              <a:solidFill>
                <a:srgbClr val="0E306F"/>
              </a:solidFill>
              <a:latin typeface="+mj-lt"/>
            </a:endParaRPr>
          </a:p>
        </p:txBody>
      </p:sp>
      <p:sp>
        <p:nvSpPr>
          <p:cNvPr id="3" name="文本框 6">
            <a:extLst>
              <a:ext uri="{FF2B5EF4-FFF2-40B4-BE49-F238E27FC236}">
                <a16:creationId xmlns:a16="http://schemas.microsoft.com/office/drawing/2014/main" id="{992EE0B6-9CCB-A661-F17E-2971E6AB1D9A}"/>
              </a:ext>
            </a:extLst>
          </p:cNvPr>
          <p:cNvSpPr txBox="1">
            <a:spLocks noChangeArrowheads="1"/>
          </p:cNvSpPr>
          <p:nvPr/>
        </p:nvSpPr>
        <p:spPr bwMode="auto">
          <a:xfrm>
            <a:off x="7405153" y="2520118"/>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400" b="1" dirty="0">
                <a:solidFill>
                  <a:schemeClr val="bg1"/>
                </a:solidFill>
                <a:effectLst>
                  <a:outerShdw blurRad="38100" dist="38100" dir="2700000" algn="tl">
                    <a:srgbClr val="000000">
                      <a:alpha val="43137"/>
                    </a:srgbClr>
                  </a:outerShdw>
                </a:effectLst>
                <a:latin typeface="+mj-ea"/>
                <a:ea typeface="+mj-ea"/>
              </a:rPr>
              <a:t>研究方法及过程</a:t>
            </a:r>
          </a:p>
        </p:txBody>
      </p:sp>
      <p:sp>
        <p:nvSpPr>
          <p:cNvPr id="4" name="文本框 6">
            <a:extLst>
              <a:ext uri="{FF2B5EF4-FFF2-40B4-BE49-F238E27FC236}">
                <a16:creationId xmlns:a16="http://schemas.microsoft.com/office/drawing/2014/main" id="{62DC199E-6FB1-6478-1EE5-6EB7A2FC5CBE}"/>
              </a:ext>
            </a:extLst>
          </p:cNvPr>
          <p:cNvSpPr txBox="1">
            <a:spLocks noChangeArrowheads="1"/>
          </p:cNvSpPr>
          <p:nvPr/>
        </p:nvSpPr>
        <p:spPr bwMode="auto">
          <a:xfrm>
            <a:off x="7405153" y="3946681"/>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b="1" dirty="0">
                <a:solidFill>
                  <a:schemeClr val="bg1"/>
                </a:solidFill>
                <a:effectLst>
                  <a:outerShdw blurRad="38100" dist="38100" dir="2700000" algn="tl">
                    <a:srgbClr val="000000">
                      <a:alpha val="43137"/>
                    </a:srgbClr>
                  </a:outerShdw>
                </a:effectLst>
                <a:latin typeface="+mj-ea"/>
                <a:ea typeface="+mj-ea"/>
              </a:rPr>
              <a:t>研究成果展示及其应用</a:t>
            </a:r>
          </a:p>
        </p:txBody>
      </p:sp>
      <p:sp>
        <p:nvSpPr>
          <p:cNvPr id="5" name="文本框 6">
            <a:extLst>
              <a:ext uri="{FF2B5EF4-FFF2-40B4-BE49-F238E27FC236}">
                <a16:creationId xmlns:a16="http://schemas.microsoft.com/office/drawing/2014/main" id="{01D21681-3A62-428D-F9D0-290F7CDEC048}"/>
              </a:ext>
            </a:extLst>
          </p:cNvPr>
          <p:cNvSpPr txBox="1">
            <a:spLocks noChangeArrowheads="1"/>
          </p:cNvSpPr>
          <p:nvPr/>
        </p:nvSpPr>
        <p:spPr bwMode="auto">
          <a:xfrm>
            <a:off x="7405153" y="5420852"/>
            <a:ext cx="2550354"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400" b="1" dirty="0">
                <a:solidFill>
                  <a:schemeClr val="bg1"/>
                </a:solidFill>
                <a:effectLst>
                  <a:outerShdw blurRad="38100" dist="38100" dir="2700000" algn="tl">
                    <a:srgbClr val="000000">
                      <a:alpha val="43137"/>
                    </a:srgbClr>
                  </a:outerShdw>
                </a:effectLst>
                <a:latin typeface="+mj-ea"/>
                <a:ea typeface="+mj-ea"/>
              </a:rPr>
              <a:t>论文总结与致谢</a:t>
            </a:r>
          </a:p>
        </p:txBody>
      </p:sp>
      <p:sp>
        <p:nvSpPr>
          <p:cNvPr id="6" name="文本框 6">
            <a:extLst>
              <a:ext uri="{FF2B5EF4-FFF2-40B4-BE49-F238E27FC236}">
                <a16:creationId xmlns:a16="http://schemas.microsoft.com/office/drawing/2014/main" id="{97DA9655-587D-29EA-84F4-CEB6EA4588A0}"/>
              </a:ext>
            </a:extLst>
          </p:cNvPr>
          <p:cNvSpPr txBox="1">
            <a:spLocks noChangeArrowheads="1"/>
          </p:cNvSpPr>
          <p:nvPr/>
        </p:nvSpPr>
        <p:spPr bwMode="auto">
          <a:xfrm>
            <a:off x="7405153" y="1069751"/>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b="1" dirty="0">
                <a:solidFill>
                  <a:schemeClr val="bg1"/>
                </a:solidFill>
                <a:effectLst>
                  <a:outerShdw blurRad="38100" dist="38100" dir="2700000" algn="tl">
                    <a:srgbClr val="000000">
                      <a:alpha val="43137"/>
                    </a:srgbClr>
                  </a:outerShdw>
                </a:effectLst>
                <a:latin typeface="+mj-ea"/>
                <a:ea typeface="+mj-ea"/>
              </a:rPr>
              <a:t>选题背景与意义</a:t>
            </a:r>
          </a:p>
        </p:txBody>
      </p:sp>
      <p:sp>
        <p:nvSpPr>
          <p:cNvPr id="7" name="椭圆 6">
            <a:extLst>
              <a:ext uri="{FF2B5EF4-FFF2-40B4-BE49-F238E27FC236}">
                <a16:creationId xmlns:a16="http://schemas.microsoft.com/office/drawing/2014/main" id="{413A7C5A-D67D-1AF9-BB5E-0A06B9FEAFC8}"/>
              </a:ext>
            </a:extLst>
          </p:cNvPr>
          <p:cNvSpPr/>
          <p:nvPr/>
        </p:nvSpPr>
        <p:spPr>
          <a:xfrm>
            <a:off x="6386153" y="2303403"/>
            <a:ext cx="871292" cy="87129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E306F"/>
                </a:solidFill>
                <a:latin typeface="+mj-lt"/>
              </a:rPr>
              <a:t>02</a:t>
            </a:r>
            <a:endParaRPr lang="zh-CN" altLang="en-US" sz="2400" dirty="0">
              <a:solidFill>
                <a:srgbClr val="0E306F"/>
              </a:solidFill>
              <a:latin typeface="+mj-lt"/>
            </a:endParaRPr>
          </a:p>
        </p:txBody>
      </p:sp>
      <p:sp>
        <p:nvSpPr>
          <p:cNvPr id="8" name="椭圆 7">
            <a:extLst>
              <a:ext uri="{FF2B5EF4-FFF2-40B4-BE49-F238E27FC236}">
                <a16:creationId xmlns:a16="http://schemas.microsoft.com/office/drawing/2014/main" id="{D5804201-EAE5-7F32-1F7D-5E44BF0755DF}"/>
              </a:ext>
            </a:extLst>
          </p:cNvPr>
          <p:cNvSpPr/>
          <p:nvPr/>
        </p:nvSpPr>
        <p:spPr>
          <a:xfrm>
            <a:off x="6386153" y="3741868"/>
            <a:ext cx="871292" cy="87129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E306F"/>
                </a:solidFill>
                <a:latin typeface="+mj-lt"/>
              </a:rPr>
              <a:t>03</a:t>
            </a:r>
            <a:endParaRPr lang="zh-CN" altLang="en-US" sz="2400" dirty="0">
              <a:solidFill>
                <a:srgbClr val="0E306F"/>
              </a:solidFill>
              <a:latin typeface="+mj-lt"/>
            </a:endParaRPr>
          </a:p>
        </p:txBody>
      </p:sp>
      <p:sp>
        <p:nvSpPr>
          <p:cNvPr id="9" name="椭圆 8">
            <a:extLst>
              <a:ext uri="{FF2B5EF4-FFF2-40B4-BE49-F238E27FC236}">
                <a16:creationId xmlns:a16="http://schemas.microsoft.com/office/drawing/2014/main" id="{81C6C74F-0505-860B-B881-9B56C06C5833}"/>
              </a:ext>
            </a:extLst>
          </p:cNvPr>
          <p:cNvSpPr/>
          <p:nvPr/>
        </p:nvSpPr>
        <p:spPr>
          <a:xfrm>
            <a:off x="6386153" y="5180334"/>
            <a:ext cx="871292" cy="87129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E306F"/>
                </a:solidFill>
                <a:latin typeface="+mj-lt"/>
              </a:rPr>
              <a:t>04</a:t>
            </a:r>
            <a:endParaRPr lang="zh-CN" altLang="en-US" sz="2400" dirty="0">
              <a:solidFill>
                <a:srgbClr val="0E306F"/>
              </a:solidFill>
              <a:latin typeface="+mj-lt"/>
            </a:endParaRPr>
          </a:p>
        </p:txBody>
      </p:sp>
    </p:spTree>
    <p:extLst>
      <p:ext uri="{BB962C8B-B14F-4D97-AF65-F5344CB8AC3E}">
        <p14:creationId xmlns:p14="http://schemas.microsoft.com/office/powerpoint/2010/main" val="250022791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0ACC0A5-46CB-B5AD-FB33-075357ED7394}"/>
              </a:ext>
            </a:extLst>
          </p:cNvPr>
          <p:cNvSpPr>
            <a:spLocks noGrp="1"/>
          </p:cNvSpPr>
          <p:nvPr>
            <p:ph type="body" sz="quarter" idx="13"/>
          </p:nvPr>
        </p:nvSpPr>
        <p:spPr/>
        <p:txBody>
          <a:bodyPr/>
          <a:lstStyle/>
          <a:p>
            <a:r>
              <a:rPr lang="zh-CN" altLang="en-US" dirty="0"/>
              <a:t>  结论</a:t>
            </a:r>
          </a:p>
        </p:txBody>
      </p:sp>
      <p:sp>
        <p:nvSpPr>
          <p:cNvPr id="3" name="文本占位符 2">
            <a:extLst>
              <a:ext uri="{FF2B5EF4-FFF2-40B4-BE49-F238E27FC236}">
                <a16:creationId xmlns:a16="http://schemas.microsoft.com/office/drawing/2014/main" id="{7F6AA2C9-665A-8779-E310-95AF2FA3F773}"/>
              </a:ext>
            </a:extLst>
          </p:cNvPr>
          <p:cNvSpPr>
            <a:spLocks noGrp="1"/>
          </p:cNvSpPr>
          <p:nvPr>
            <p:ph type="body" sz="quarter" idx="14"/>
          </p:nvPr>
        </p:nvSpPr>
        <p:spPr/>
        <p:txBody>
          <a:bodyPr/>
          <a:lstStyle/>
          <a:p>
            <a:r>
              <a:rPr lang="en-US" altLang="zh-CN" dirty="0"/>
              <a:t>CONCLUSION</a:t>
            </a:r>
            <a:endParaRPr lang="zh-CN" altLang="en-US" dirty="0"/>
          </a:p>
        </p:txBody>
      </p:sp>
      <p:sp>
        <p:nvSpPr>
          <p:cNvPr id="4" name="文本占位符 3">
            <a:extLst>
              <a:ext uri="{FF2B5EF4-FFF2-40B4-BE49-F238E27FC236}">
                <a16:creationId xmlns:a16="http://schemas.microsoft.com/office/drawing/2014/main" id="{62666F00-265A-DD39-E94E-5397188DCBB6}"/>
              </a:ext>
            </a:extLst>
          </p:cNvPr>
          <p:cNvSpPr>
            <a:spLocks noGrp="1"/>
          </p:cNvSpPr>
          <p:nvPr>
            <p:ph type="body" sz="quarter" idx="15"/>
          </p:nvPr>
        </p:nvSpPr>
        <p:spPr>
          <a:xfrm>
            <a:off x="390200" y="2584028"/>
            <a:ext cx="5120778" cy="914400"/>
          </a:xfrm>
        </p:spPr>
        <p:txBody>
          <a:bodyPr/>
          <a:lstStyle/>
          <a:p>
            <a:pPr marL="0" indent="0">
              <a:lnSpc>
                <a:spcPct val="150000"/>
              </a:lnSpc>
              <a:buNone/>
            </a:pPr>
            <a:r>
              <a:rPr lang="en-US" altLang="zh-CN" sz="1400" dirty="0"/>
              <a:t>In recent years, in addition to the teachers and students of Xiamen University, the historical and cultural exhibition hall group of our school has also received primary and secondary school students in Xiamen all the year round, carried out second-class education activities, and provided free explanation services to the society, with an annual visit of more than 1 million people. </a:t>
            </a:r>
            <a:endParaRPr lang="zh-CN" altLang="en-US" sz="1400" dirty="0"/>
          </a:p>
        </p:txBody>
      </p:sp>
      <p:sp>
        <p:nvSpPr>
          <p:cNvPr id="6" name="文本框 5">
            <a:extLst>
              <a:ext uri="{FF2B5EF4-FFF2-40B4-BE49-F238E27FC236}">
                <a16:creationId xmlns:a16="http://schemas.microsoft.com/office/drawing/2014/main" id="{EBB16C5B-57A4-1A16-BD0F-89FD0A821B24}"/>
              </a:ext>
            </a:extLst>
          </p:cNvPr>
          <p:cNvSpPr txBox="1"/>
          <p:nvPr/>
        </p:nvSpPr>
        <p:spPr>
          <a:xfrm>
            <a:off x="448923" y="2105637"/>
            <a:ext cx="2038525"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论文小结</a:t>
            </a:r>
          </a:p>
        </p:txBody>
      </p:sp>
    </p:spTree>
    <p:extLst>
      <p:ext uri="{BB962C8B-B14F-4D97-AF65-F5344CB8AC3E}">
        <p14:creationId xmlns:p14="http://schemas.microsoft.com/office/powerpoint/2010/main" val="107628997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6F75C8-9E0F-42D5-6274-1C503129DFB4}"/>
              </a:ext>
            </a:extLst>
          </p:cNvPr>
          <p:cNvSpPr>
            <a:spLocks noGrp="1"/>
          </p:cNvSpPr>
          <p:nvPr>
            <p:ph type="body" sz="quarter" idx="13"/>
          </p:nvPr>
        </p:nvSpPr>
        <p:spPr/>
        <p:txBody>
          <a:bodyPr/>
          <a:lstStyle/>
          <a:p>
            <a:endParaRPr lang="zh-CN" altLang="en-US" dirty="0"/>
          </a:p>
        </p:txBody>
      </p:sp>
      <p:sp>
        <p:nvSpPr>
          <p:cNvPr id="3" name="文本占位符 2">
            <a:extLst>
              <a:ext uri="{FF2B5EF4-FFF2-40B4-BE49-F238E27FC236}">
                <a16:creationId xmlns:a16="http://schemas.microsoft.com/office/drawing/2014/main" id="{D1D8A7EE-CBDB-0F2B-E186-FADD1F61B42B}"/>
              </a:ext>
            </a:extLst>
          </p:cNvPr>
          <p:cNvSpPr>
            <a:spLocks noGrp="1"/>
          </p:cNvSpPr>
          <p:nvPr>
            <p:ph type="body" sz="quarter" idx="14"/>
          </p:nvPr>
        </p:nvSpPr>
        <p:spPr/>
        <p:txBody>
          <a:bodyPr/>
          <a:lstStyle/>
          <a:p>
            <a:endParaRPr lang="zh-CN" altLang="en-US"/>
          </a:p>
        </p:txBody>
      </p:sp>
      <p:sp>
        <p:nvSpPr>
          <p:cNvPr id="4" name="文本占位符 3">
            <a:extLst>
              <a:ext uri="{FF2B5EF4-FFF2-40B4-BE49-F238E27FC236}">
                <a16:creationId xmlns:a16="http://schemas.microsoft.com/office/drawing/2014/main" id="{FA1A5C2A-A081-0243-3557-7983F6368D6E}"/>
              </a:ext>
            </a:extLst>
          </p:cNvPr>
          <p:cNvSpPr>
            <a:spLocks noGrp="1"/>
          </p:cNvSpPr>
          <p:nvPr>
            <p:ph type="body" sz="quarter" idx="15"/>
          </p:nvPr>
        </p:nvSpPr>
        <p:spPr/>
        <p:txBody>
          <a:bodyPr/>
          <a:lstStyle/>
          <a:p>
            <a:endParaRPr lang="zh-CN" altLang="en-US"/>
          </a:p>
        </p:txBody>
      </p:sp>
      <p:sp>
        <p:nvSpPr>
          <p:cNvPr id="5" name="文本占位符 4">
            <a:extLst>
              <a:ext uri="{FF2B5EF4-FFF2-40B4-BE49-F238E27FC236}">
                <a16:creationId xmlns:a16="http://schemas.microsoft.com/office/drawing/2014/main" id="{7381D4F3-9053-D0C8-CB20-1598AE14E042}"/>
              </a:ext>
            </a:extLst>
          </p:cNvPr>
          <p:cNvSpPr>
            <a:spLocks noGrp="1"/>
          </p:cNvSpPr>
          <p:nvPr>
            <p:ph type="body" sz="quarter" idx="16"/>
          </p:nvPr>
        </p:nvSpPr>
        <p:spPr/>
        <p:txBody>
          <a:bodyPr/>
          <a:lstStyle/>
          <a:p>
            <a:endParaRPr lang="zh-CN" altLang="en-US"/>
          </a:p>
        </p:txBody>
      </p:sp>
      <p:sp>
        <p:nvSpPr>
          <p:cNvPr id="6" name="文本占位符 5">
            <a:extLst>
              <a:ext uri="{FF2B5EF4-FFF2-40B4-BE49-F238E27FC236}">
                <a16:creationId xmlns:a16="http://schemas.microsoft.com/office/drawing/2014/main" id="{BE2D1914-5B72-02CC-B0AE-912CC650A4C8}"/>
              </a:ext>
            </a:extLst>
          </p:cNvPr>
          <p:cNvSpPr>
            <a:spLocks noGrp="1"/>
          </p:cNvSpPr>
          <p:nvPr>
            <p:ph type="body" sz="quarter" idx="17"/>
          </p:nvPr>
        </p:nvSpPr>
        <p:spPr/>
        <p:txBody>
          <a:bodyPr/>
          <a:lstStyle/>
          <a:p>
            <a:endParaRPr lang="zh-CN" altLang="en-US"/>
          </a:p>
        </p:txBody>
      </p:sp>
      <p:sp>
        <p:nvSpPr>
          <p:cNvPr id="7" name="文本占位符 6">
            <a:extLst>
              <a:ext uri="{FF2B5EF4-FFF2-40B4-BE49-F238E27FC236}">
                <a16:creationId xmlns:a16="http://schemas.microsoft.com/office/drawing/2014/main" id="{53528DC9-4480-483C-2C1E-88A4EDBA0E26}"/>
              </a:ext>
            </a:extLst>
          </p:cNvPr>
          <p:cNvSpPr>
            <a:spLocks noGrp="1"/>
          </p:cNvSpPr>
          <p:nvPr>
            <p:ph type="body" sz="quarter" idx="18"/>
          </p:nvPr>
        </p:nvSpPr>
        <p:spPr/>
        <p:txBody>
          <a:bodyPr/>
          <a:lstStyle/>
          <a:p>
            <a:endParaRPr lang="zh-CN" altLang="en-US"/>
          </a:p>
        </p:txBody>
      </p:sp>
      <p:sp>
        <p:nvSpPr>
          <p:cNvPr id="8" name="文本占位符 7">
            <a:extLst>
              <a:ext uri="{FF2B5EF4-FFF2-40B4-BE49-F238E27FC236}">
                <a16:creationId xmlns:a16="http://schemas.microsoft.com/office/drawing/2014/main" id="{F656ACA6-7A80-4F4E-6144-ED2EA424D034}"/>
              </a:ext>
            </a:extLst>
          </p:cNvPr>
          <p:cNvSpPr>
            <a:spLocks noGrp="1"/>
          </p:cNvSpPr>
          <p:nvPr>
            <p:ph type="body" sz="quarter" idx="19"/>
          </p:nvPr>
        </p:nvSpPr>
        <p:spPr/>
        <p:txBody>
          <a:bodyPr/>
          <a:lstStyle/>
          <a:p>
            <a:r>
              <a:rPr lang="zh-CN" altLang="en-US" dirty="0"/>
              <a:t>参考文献</a:t>
            </a:r>
          </a:p>
        </p:txBody>
      </p:sp>
      <p:sp>
        <p:nvSpPr>
          <p:cNvPr id="9" name="文本占位符 8">
            <a:extLst>
              <a:ext uri="{FF2B5EF4-FFF2-40B4-BE49-F238E27FC236}">
                <a16:creationId xmlns:a16="http://schemas.microsoft.com/office/drawing/2014/main" id="{22A186B1-624C-373E-BD5A-41AC6687D1AC}"/>
              </a:ext>
            </a:extLst>
          </p:cNvPr>
          <p:cNvSpPr>
            <a:spLocks noGrp="1"/>
          </p:cNvSpPr>
          <p:nvPr>
            <p:ph type="body" sz="quarter" idx="20"/>
          </p:nvPr>
        </p:nvSpPr>
        <p:spPr/>
        <p:txBody>
          <a:bodyPr/>
          <a:lstStyle/>
          <a:p>
            <a:r>
              <a:rPr lang="en-US" altLang="zh-CN" dirty="0"/>
              <a:t>BIBLIOGRAPHY</a:t>
            </a:r>
            <a:endParaRPr lang="zh-CN" altLang="en-US" dirty="0"/>
          </a:p>
        </p:txBody>
      </p:sp>
    </p:spTree>
    <p:extLst>
      <p:ext uri="{BB962C8B-B14F-4D97-AF65-F5344CB8AC3E}">
        <p14:creationId xmlns:p14="http://schemas.microsoft.com/office/powerpoint/2010/main" val="4008394947"/>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6DD72-E828-6421-D919-CD17FF84AD7F}"/>
              </a:ext>
            </a:extLst>
          </p:cNvPr>
          <p:cNvSpPr>
            <a:spLocks noGrp="1"/>
          </p:cNvSpPr>
          <p:nvPr>
            <p:ph type="title"/>
          </p:nvPr>
        </p:nvSpPr>
        <p:spPr/>
        <p:txBody>
          <a:bodyPr/>
          <a:lstStyle/>
          <a:p>
            <a:pPr algn="ctr"/>
            <a:r>
              <a:rPr lang="zh-CN" altLang="en-US" dirty="0"/>
              <a:t>感谢各位专家批评指正</a:t>
            </a:r>
          </a:p>
        </p:txBody>
      </p:sp>
      <p:sp>
        <p:nvSpPr>
          <p:cNvPr id="3" name="矩形 2">
            <a:extLst>
              <a:ext uri="{FF2B5EF4-FFF2-40B4-BE49-F238E27FC236}">
                <a16:creationId xmlns:a16="http://schemas.microsoft.com/office/drawing/2014/main" id="{D86DCF41-C126-0FEA-6882-F488491762F8}"/>
              </a:ext>
            </a:extLst>
          </p:cNvPr>
          <p:cNvSpPr/>
          <p:nvPr/>
        </p:nvSpPr>
        <p:spPr>
          <a:xfrm>
            <a:off x="4351749" y="4008552"/>
            <a:ext cx="1647818" cy="276999"/>
          </a:xfrm>
          <a:prstGeom prst="rect">
            <a:avLst/>
          </a:prstGeom>
        </p:spPr>
        <p:txBody>
          <a:bodyPr wrap="square">
            <a:spAutoFit/>
          </a:bodyPr>
          <a:lstStyle/>
          <a:p>
            <a:pPr lvl="0" algn="ctr"/>
            <a:r>
              <a:rPr lang="zh-CN" altLang="en-US" sz="1200" dirty="0">
                <a:solidFill>
                  <a:schemeClr val="bg1">
                    <a:lumMod val="50000"/>
                  </a:schemeClr>
                </a:solidFill>
                <a:latin typeface="+mn-ea"/>
              </a:rPr>
              <a:t>答辩学生：</a:t>
            </a:r>
            <a:r>
              <a:rPr lang="en-US" altLang="zh-CN" sz="1200" dirty="0">
                <a:solidFill>
                  <a:schemeClr val="bg1">
                    <a:lumMod val="50000"/>
                  </a:schemeClr>
                </a:solidFill>
                <a:latin typeface="+mn-ea"/>
              </a:rPr>
              <a:t>X </a:t>
            </a:r>
            <a:r>
              <a:rPr lang="en-US" altLang="zh-CN" sz="1200" dirty="0" err="1">
                <a:solidFill>
                  <a:schemeClr val="bg1">
                    <a:lumMod val="50000"/>
                  </a:schemeClr>
                </a:solidFill>
                <a:latin typeface="+mn-ea"/>
              </a:rPr>
              <a:t>X</a:t>
            </a:r>
            <a:r>
              <a:rPr lang="en-US" altLang="zh-CN" sz="1200" dirty="0">
                <a:solidFill>
                  <a:schemeClr val="bg1">
                    <a:lumMod val="50000"/>
                  </a:schemeClr>
                </a:solidFill>
                <a:latin typeface="+mn-ea"/>
              </a:rPr>
              <a:t> </a:t>
            </a:r>
            <a:r>
              <a:rPr lang="en-US" altLang="zh-CN" sz="1200" dirty="0" err="1">
                <a:solidFill>
                  <a:schemeClr val="bg1">
                    <a:lumMod val="50000"/>
                  </a:schemeClr>
                </a:solidFill>
                <a:latin typeface="+mn-ea"/>
              </a:rPr>
              <a:t>X</a:t>
            </a:r>
            <a:endParaRPr lang="en-US" altLang="zh-CN" sz="1200" dirty="0">
              <a:solidFill>
                <a:schemeClr val="bg1">
                  <a:lumMod val="50000"/>
                </a:schemeClr>
              </a:solidFill>
              <a:latin typeface="+mn-ea"/>
            </a:endParaRPr>
          </a:p>
        </p:txBody>
      </p:sp>
      <p:sp>
        <p:nvSpPr>
          <p:cNvPr id="4" name="矩形 3">
            <a:extLst>
              <a:ext uri="{FF2B5EF4-FFF2-40B4-BE49-F238E27FC236}">
                <a16:creationId xmlns:a16="http://schemas.microsoft.com/office/drawing/2014/main" id="{365D4C6D-1152-DFB7-0F9A-644F6A2BC3BA}"/>
              </a:ext>
            </a:extLst>
          </p:cNvPr>
          <p:cNvSpPr/>
          <p:nvPr/>
        </p:nvSpPr>
        <p:spPr>
          <a:xfrm>
            <a:off x="6096000" y="4008552"/>
            <a:ext cx="1647818" cy="276999"/>
          </a:xfrm>
          <a:prstGeom prst="rect">
            <a:avLst/>
          </a:prstGeom>
        </p:spPr>
        <p:txBody>
          <a:bodyPr wrap="square">
            <a:spAutoFit/>
          </a:bodyPr>
          <a:lstStyle/>
          <a:p>
            <a:pPr lvl="0" algn="ctr"/>
            <a:r>
              <a:rPr lang="zh-CN" altLang="en-US" sz="1200" dirty="0">
                <a:solidFill>
                  <a:schemeClr val="bg1">
                    <a:lumMod val="50000"/>
                  </a:schemeClr>
                </a:solidFill>
                <a:latin typeface="+mn-ea"/>
              </a:rPr>
              <a:t>指导老师：</a:t>
            </a:r>
            <a:r>
              <a:rPr lang="en-US" altLang="zh-CN" sz="1200" dirty="0">
                <a:solidFill>
                  <a:schemeClr val="bg1">
                    <a:lumMod val="50000"/>
                  </a:schemeClr>
                </a:solidFill>
                <a:latin typeface="+mn-ea"/>
              </a:rPr>
              <a:t>XXX</a:t>
            </a:r>
          </a:p>
        </p:txBody>
      </p:sp>
      <p:sp>
        <p:nvSpPr>
          <p:cNvPr id="5" name="矩形 4">
            <a:extLst>
              <a:ext uri="{FF2B5EF4-FFF2-40B4-BE49-F238E27FC236}">
                <a16:creationId xmlns:a16="http://schemas.microsoft.com/office/drawing/2014/main" id="{66B9A118-B01F-37CB-0990-C0A57944BE39}"/>
              </a:ext>
            </a:extLst>
          </p:cNvPr>
          <p:cNvSpPr/>
          <p:nvPr/>
        </p:nvSpPr>
        <p:spPr>
          <a:xfrm>
            <a:off x="2607733" y="4476925"/>
            <a:ext cx="6976533" cy="261610"/>
          </a:xfrm>
          <a:prstGeom prst="rect">
            <a:avLst/>
          </a:prstGeom>
        </p:spPr>
        <p:txBody>
          <a:bodyPr wrap="square">
            <a:spAutoFit/>
          </a:bodyPr>
          <a:lstStyle/>
          <a:p>
            <a:pPr algn="ctr"/>
            <a:r>
              <a:rPr lang="en-US" altLang="zh-CN" sz="1100" spc="600" dirty="0">
                <a:solidFill>
                  <a:schemeClr val="bg1">
                    <a:lumMod val="50000"/>
                  </a:schemeClr>
                </a:solidFill>
                <a:latin typeface="Arial"/>
              </a:rPr>
              <a:t>THANK YOU FOR WATCHING</a:t>
            </a:r>
          </a:p>
        </p:txBody>
      </p:sp>
    </p:spTree>
    <p:extLst>
      <p:ext uri="{BB962C8B-B14F-4D97-AF65-F5344CB8AC3E}">
        <p14:creationId xmlns:p14="http://schemas.microsoft.com/office/powerpoint/2010/main" val="206935421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4E43843-157C-F1D7-5842-8FEAA4E6A35E}"/>
              </a:ext>
            </a:extLst>
          </p:cNvPr>
          <p:cNvSpPr>
            <a:spLocks noGrp="1"/>
          </p:cNvSpPr>
          <p:nvPr>
            <p:ph type="body" sz="quarter" idx="13"/>
          </p:nvPr>
        </p:nvSpPr>
        <p:spPr>
          <a:xfrm>
            <a:off x="6040341" y="3066256"/>
            <a:ext cx="5368944" cy="725488"/>
          </a:xfrm>
        </p:spPr>
        <p:txBody>
          <a:bodyPr/>
          <a:lstStyle/>
          <a:p>
            <a:r>
              <a:rPr lang="zh-CN" altLang="en-US" dirty="0"/>
              <a:t>选题的背景与意义</a:t>
            </a:r>
          </a:p>
          <a:p>
            <a:endParaRPr lang="zh-CN" altLang="en-US" dirty="0"/>
          </a:p>
        </p:txBody>
      </p:sp>
      <p:sp>
        <p:nvSpPr>
          <p:cNvPr id="3" name="文本占位符 2">
            <a:extLst>
              <a:ext uri="{FF2B5EF4-FFF2-40B4-BE49-F238E27FC236}">
                <a16:creationId xmlns:a16="http://schemas.microsoft.com/office/drawing/2014/main" id="{DFAB0C83-E973-8669-50CA-2E44B69C3E70}"/>
              </a:ext>
            </a:extLst>
          </p:cNvPr>
          <p:cNvSpPr>
            <a:spLocks noGrp="1"/>
          </p:cNvSpPr>
          <p:nvPr>
            <p:ph type="body" sz="quarter" idx="14"/>
          </p:nvPr>
        </p:nvSpPr>
        <p:spPr>
          <a:xfrm>
            <a:off x="6096000" y="4025181"/>
            <a:ext cx="5368944" cy="424732"/>
          </a:xfrm>
        </p:spPr>
        <p:txBody>
          <a:bodyPr/>
          <a:lstStyle/>
          <a:p>
            <a:pPr>
              <a:lnSpc>
                <a:spcPct val="150000"/>
              </a:lnSpc>
            </a:pPr>
            <a:r>
              <a:rPr lang="en-US" altLang="zh-CN" spc="300" dirty="0">
                <a:solidFill>
                  <a:srgbClr val="7F7F7F"/>
                </a:solidFill>
                <a:ea typeface="方正兰亭黑_GBK"/>
              </a:rPr>
              <a:t>BACKGROUND AND SIGNIFICANCE OF THE SELECTED TOPIC</a:t>
            </a:r>
          </a:p>
        </p:txBody>
      </p:sp>
      <p:sp>
        <p:nvSpPr>
          <p:cNvPr id="4" name="文本占位符 3">
            <a:extLst>
              <a:ext uri="{FF2B5EF4-FFF2-40B4-BE49-F238E27FC236}">
                <a16:creationId xmlns:a16="http://schemas.microsoft.com/office/drawing/2014/main" id="{DFCBF58A-2ECF-7E57-696F-378BA931210F}"/>
              </a:ext>
            </a:extLst>
          </p:cNvPr>
          <p:cNvSpPr>
            <a:spLocks noGrp="1"/>
          </p:cNvSpPr>
          <p:nvPr>
            <p:ph type="body" sz="quarter" idx="15"/>
          </p:nvPr>
        </p:nvSpPr>
        <p:spPr>
          <a:xfrm>
            <a:off x="6096000" y="2165779"/>
            <a:ext cx="2628813" cy="667040"/>
          </a:xfrm>
        </p:spPr>
        <p:txBody>
          <a:bodyPr>
            <a:normAutofit fontScale="47500" lnSpcReduction="20000"/>
          </a:bodyPr>
          <a:lstStyle/>
          <a:p>
            <a:r>
              <a:rPr lang="en-US" altLang="zh-CN" dirty="0"/>
              <a:t>PART ONE</a:t>
            </a:r>
            <a:endParaRPr lang="zh-CN" altLang="en-US" dirty="0"/>
          </a:p>
        </p:txBody>
      </p:sp>
    </p:spTree>
    <p:extLst>
      <p:ext uri="{BB962C8B-B14F-4D97-AF65-F5344CB8AC3E}">
        <p14:creationId xmlns:p14="http://schemas.microsoft.com/office/powerpoint/2010/main" val="102564616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78A5A85-A8EA-B83D-CD3C-C8C284398CB8}"/>
              </a:ext>
            </a:extLst>
          </p:cNvPr>
          <p:cNvSpPr>
            <a:spLocks noGrp="1"/>
          </p:cNvSpPr>
          <p:nvPr>
            <p:ph type="body" sz="quarter" idx="13"/>
          </p:nvPr>
        </p:nvSpPr>
        <p:spPr>
          <a:xfrm>
            <a:off x="1195240" y="334500"/>
            <a:ext cx="1895573" cy="530225"/>
          </a:xfrm>
        </p:spPr>
        <p:txBody>
          <a:bodyPr/>
          <a:lstStyle/>
          <a:p>
            <a:r>
              <a:rPr lang="zh-CN" altLang="en-US" dirty="0"/>
              <a:t> 简介</a:t>
            </a:r>
          </a:p>
        </p:txBody>
      </p:sp>
      <p:sp>
        <p:nvSpPr>
          <p:cNvPr id="3" name="文本占位符 2">
            <a:extLst>
              <a:ext uri="{FF2B5EF4-FFF2-40B4-BE49-F238E27FC236}">
                <a16:creationId xmlns:a16="http://schemas.microsoft.com/office/drawing/2014/main" id="{9FD2FE23-FA05-7308-D434-686D04767506}"/>
              </a:ext>
            </a:extLst>
          </p:cNvPr>
          <p:cNvSpPr>
            <a:spLocks noGrp="1"/>
          </p:cNvSpPr>
          <p:nvPr>
            <p:ph type="body" sz="quarter" idx="14"/>
          </p:nvPr>
        </p:nvSpPr>
        <p:spPr/>
        <p:txBody>
          <a:bodyPr/>
          <a:lstStyle/>
          <a:p>
            <a:r>
              <a:rPr lang="en-US" altLang="zh-CN" dirty="0"/>
              <a:t>Xiamen University</a:t>
            </a:r>
            <a:endParaRPr lang="zh-CN" altLang="en-US" dirty="0"/>
          </a:p>
        </p:txBody>
      </p:sp>
      <p:sp>
        <p:nvSpPr>
          <p:cNvPr id="5" name="文本占位符 4">
            <a:extLst>
              <a:ext uri="{FF2B5EF4-FFF2-40B4-BE49-F238E27FC236}">
                <a16:creationId xmlns:a16="http://schemas.microsoft.com/office/drawing/2014/main" id="{21823F6D-3D70-0B53-E494-B1B15C153E1E}"/>
              </a:ext>
            </a:extLst>
          </p:cNvPr>
          <p:cNvSpPr>
            <a:spLocks noGrp="1"/>
          </p:cNvSpPr>
          <p:nvPr>
            <p:ph type="body" sz="quarter" idx="16"/>
          </p:nvPr>
        </p:nvSpPr>
        <p:spPr>
          <a:xfrm>
            <a:off x="5419985" y="1338985"/>
            <a:ext cx="6448361" cy="4639229"/>
          </a:xfrm>
        </p:spPr>
        <p:txBody>
          <a:bodyPr>
            <a:normAutofit/>
          </a:bodyPr>
          <a:lstStyle/>
          <a:p>
            <a:pPr>
              <a:lnSpc>
                <a:spcPct val="200000"/>
              </a:lnSpc>
            </a:pPr>
            <a:r>
              <a:rPr lang="zh-CN" altLang="en-US" sz="2000" b="1" i="0" dirty="0">
                <a:solidFill>
                  <a:schemeClr val="tx2">
                    <a:lumMod val="50000"/>
                  </a:schemeClr>
                </a:solidFill>
                <a:latin typeface="微软雅黑 Light" panose="020B0502040204020203" pitchFamily="34" charset="-122"/>
                <a:ea typeface="微软雅黑 Light" panose="020B0502040204020203" pitchFamily="34" charset="-122"/>
              </a:rPr>
              <a:t>厦门大学（</a:t>
            </a:r>
            <a:r>
              <a:rPr lang="en-US" altLang="zh-CN" sz="2000" b="1" i="0" dirty="0">
                <a:solidFill>
                  <a:schemeClr val="tx2">
                    <a:lumMod val="50000"/>
                  </a:schemeClr>
                </a:solidFill>
                <a:latin typeface="微软雅黑 Light" panose="020B0502040204020203" pitchFamily="34" charset="-122"/>
                <a:ea typeface="微软雅黑 Light" panose="020B0502040204020203" pitchFamily="34" charset="-122"/>
              </a:rPr>
              <a:t>Xiamen University</a:t>
            </a:r>
            <a:r>
              <a:rPr lang="zh-CN" altLang="en-US" sz="2000" b="1" i="0" dirty="0">
                <a:solidFill>
                  <a:schemeClr val="tx2">
                    <a:lumMod val="50000"/>
                  </a:schemeClr>
                </a:solidFill>
                <a:latin typeface="微软雅黑 Light" panose="020B0502040204020203" pitchFamily="34" charset="-122"/>
                <a:ea typeface="微软雅黑 Light" panose="020B0502040204020203" pitchFamily="34" charset="-122"/>
              </a:rPr>
              <a:t>），</a:t>
            </a:r>
            <a:r>
              <a:rPr lang="zh-CN" altLang="en-US" sz="2000" b="0" i="0" dirty="0">
                <a:solidFill>
                  <a:schemeClr val="tx2">
                    <a:lumMod val="50000"/>
                  </a:schemeClr>
                </a:solidFill>
                <a:latin typeface="微软雅黑 Light" panose="020B0502040204020203" pitchFamily="34" charset="-122"/>
                <a:ea typeface="微软雅黑 Light" panose="020B0502040204020203" pitchFamily="34" charset="-122"/>
              </a:rPr>
              <a:t>简称厦大</a:t>
            </a:r>
            <a:r>
              <a:rPr lang="en-US" altLang="zh-CN" sz="2000" b="0" i="0" dirty="0">
                <a:solidFill>
                  <a:schemeClr val="tx2">
                    <a:lumMod val="50000"/>
                  </a:schemeClr>
                </a:solidFill>
                <a:latin typeface="微软雅黑 Light" panose="020B0502040204020203" pitchFamily="34" charset="-122"/>
                <a:ea typeface="微软雅黑 Light" panose="020B0502040204020203" pitchFamily="34" charset="-122"/>
              </a:rPr>
              <a:t>(</a:t>
            </a:r>
            <a:r>
              <a:rPr lang="en-US" altLang="zh-CN" sz="2000" b="0" i="0" dirty="0" err="1">
                <a:solidFill>
                  <a:schemeClr val="tx2">
                    <a:lumMod val="50000"/>
                  </a:schemeClr>
                </a:solidFill>
                <a:latin typeface="微软雅黑 Light" panose="020B0502040204020203" pitchFamily="34" charset="-122"/>
                <a:ea typeface="微软雅黑 Light" panose="020B0502040204020203" pitchFamily="34" charset="-122"/>
              </a:rPr>
              <a:t>XMU</a:t>
            </a:r>
            <a:r>
              <a:rPr lang="en-US" altLang="zh-CN" sz="2000" b="0" i="0" dirty="0">
                <a:solidFill>
                  <a:schemeClr val="tx2">
                    <a:lumMod val="50000"/>
                  </a:schemeClr>
                </a:solidFill>
                <a:latin typeface="微软雅黑 Light" panose="020B0502040204020203" pitchFamily="34" charset="-122"/>
                <a:ea typeface="微软雅黑 Light" panose="020B0502040204020203" pitchFamily="34" charset="-122"/>
              </a:rPr>
              <a:t>) </a:t>
            </a:r>
            <a:r>
              <a:rPr lang="zh-CN" altLang="en-US" sz="2000" b="0" i="0" dirty="0">
                <a:solidFill>
                  <a:schemeClr val="tx2">
                    <a:lumMod val="50000"/>
                  </a:schemeClr>
                </a:solidFill>
                <a:latin typeface="微软雅黑 Light" panose="020B0502040204020203" pitchFamily="34" charset="-122"/>
                <a:ea typeface="微软雅黑 Light" panose="020B0502040204020203" pitchFamily="34" charset="-122"/>
              </a:rPr>
              <a:t>，由著名爱国华侨领袖陈嘉庚先生于</a:t>
            </a:r>
            <a:r>
              <a:rPr lang="en-US" altLang="zh-CN" sz="2000" b="0" i="0" dirty="0">
                <a:solidFill>
                  <a:schemeClr val="tx2">
                    <a:lumMod val="50000"/>
                  </a:schemeClr>
                </a:solidFill>
                <a:latin typeface="微软雅黑 Light" panose="020B0502040204020203" pitchFamily="34" charset="-122"/>
                <a:ea typeface="微软雅黑 Light" panose="020B0502040204020203" pitchFamily="34" charset="-122"/>
              </a:rPr>
              <a:t>1921</a:t>
            </a:r>
            <a:r>
              <a:rPr lang="zh-CN" altLang="en-US" sz="2000" b="0" i="0" dirty="0">
                <a:solidFill>
                  <a:schemeClr val="tx2">
                    <a:lumMod val="50000"/>
                  </a:schemeClr>
                </a:solidFill>
                <a:latin typeface="微软雅黑 Light" panose="020B0502040204020203" pitchFamily="34" charset="-122"/>
                <a:ea typeface="微软雅黑 Light" panose="020B0502040204020203" pitchFamily="34" charset="-122"/>
              </a:rPr>
              <a:t>年创办</a:t>
            </a:r>
            <a:r>
              <a:rPr lang="en-US" altLang="zh-CN" sz="2000" b="0" i="0" dirty="0">
                <a:solidFill>
                  <a:schemeClr val="tx2">
                    <a:lumMod val="50000"/>
                  </a:schemeClr>
                </a:solidFill>
                <a:latin typeface="微软雅黑 Light" panose="020B0502040204020203" pitchFamily="34" charset="-122"/>
                <a:ea typeface="微软雅黑 Light" panose="020B0502040204020203" pitchFamily="34" charset="-122"/>
              </a:rPr>
              <a:t>, </a:t>
            </a:r>
            <a:r>
              <a:rPr lang="zh-CN" altLang="en-US" sz="2000" b="0" i="0" dirty="0">
                <a:solidFill>
                  <a:schemeClr val="tx2">
                    <a:lumMod val="50000"/>
                  </a:schemeClr>
                </a:solidFill>
                <a:latin typeface="微软雅黑 Light" panose="020B0502040204020203" pitchFamily="34" charset="-122"/>
                <a:ea typeface="微软雅黑 Light" panose="020B0502040204020203" pitchFamily="34" charset="-122"/>
              </a:rPr>
              <a:t>是中国近代教育史上第一所华侨创办的大学。</a:t>
            </a:r>
            <a:endParaRPr lang="en-US" altLang="zh-CN" sz="2000" b="0" i="0" dirty="0">
              <a:solidFill>
                <a:schemeClr val="tx2">
                  <a:lumMod val="50000"/>
                </a:schemeClr>
              </a:solidFill>
              <a:latin typeface="微软雅黑 Light" panose="020B0502040204020203" pitchFamily="34" charset="-122"/>
              <a:ea typeface="微软雅黑 Light" panose="020B0502040204020203" pitchFamily="34" charset="-122"/>
            </a:endParaRPr>
          </a:p>
          <a:p>
            <a:pPr>
              <a:lnSpc>
                <a:spcPct val="200000"/>
              </a:lnSpc>
            </a:pPr>
            <a:r>
              <a:rPr lang="zh-CN" altLang="en-US" sz="2000" b="0" i="0" dirty="0">
                <a:solidFill>
                  <a:schemeClr val="tx2">
                    <a:lumMod val="50000"/>
                  </a:schemeClr>
                </a:solidFill>
                <a:latin typeface="微软雅黑 Light" panose="020B0502040204020203" pitchFamily="34" charset="-122"/>
                <a:ea typeface="微软雅黑 Light" panose="020B0502040204020203" pitchFamily="34" charset="-122"/>
              </a:rPr>
              <a:t>学校秉持爱国华侨领袖陈嘉庚先生的立校志向，形成了</a:t>
            </a:r>
            <a:r>
              <a:rPr lang="zh-CN" altLang="en-US" sz="2000" b="1" i="0" dirty="0">
                <a:solidFill>
                  <a:schemeClr val="tx2">
                    <a:lumMod val="50000"/>
                  </a:schemeClr>
                </a:solidFill>
                <a:latin typeface="微软雅黑 Light" panose="020B0502040204020203" pitchFamily="34" charset="-122"/>
                <a:ea typeface="微软雅黑 Light" panose="020B0502040204020203" pitchFamily="34" charset="-122"/>
              </a:rPr>
              <a:t>“爱国、革命、自强、科学”</a:t>
            </a:r>
            <a:r>
              <a:rPr lang="zh-CN" altLang="en-US" sz="2000" b="0" i="0" dirty="0">
                <a:solidFill>
                  <a:schemeClr val="tx2">
                    <a:lumMod val="50000"/>
                  </a:schemeClr>
                </a:solidFill>
                <a:latin typeface="微软雅黑 Light" panose="020B0502040204020203" pitchFamily="34" charset="-122"/>
                <a:ea typeface="微软雅黑 Light" panose="020B0502040204020203" pitchFamily="34" charset="-122"/>
              </a:rPr>
              <a:t>的优良校风，打造了鲜明的办学特色，培养了大批优秀人才，为国家富强、人民幸福和中华文化海外传播作出了积极贡献。</a:t>
            </a:r>
            <a:endParaRPr lang="zh-CN" altLang="en-US" sz="2000" dirty="0">
              <a:solidFill>
                <a:schemeClr val="tx2">
                  <a:lumMod val="50000"/>
                </a:schemeClr>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A696D064-A9AB-9C0B-FC12-CFAF37B9DDB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b="21787"/>
          <a:stretch/>
        </p:blipFill>
        <p:spPr>
          <a:xfrm>
            <a:off x="629667" y="1338985"/>
            <a:ext cx="4008322" cy="4180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5389617"/>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up)">
                                      <p:cBhvr>
                                        <p:cTn id="1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EC9763-2721-E95C-C30F-B0EDEE56CC16}"/>
              </a:ext>
            </a:extLst>
          </p:cNvPr>
          <p:cNvSpPr>
            <a:spLocks noGrp="1"/>
          </p:cNvSpPr>
          <p:nvPr>
            <p:ph type="body" sz="quarter" idx="13"/>
          </p:nvPr>
        </p:nvSpPr>
        <p:spPr/>
        <p:txBody>
          <a:bodyPr/>
          <a:lstStyle/>
          <a:p>
            <a:r>
              <a:rPr lang="zh-CN" altLang="en-US" dirty="0"/>
              <a:t>  简介</a:t>
            </a:r>
          </a:p>
          <a:p>
            <a:endParaRPr lang="zh-CN" altLang="en-US" dirty="0"/>
          </a:p>
        </p:txBody>
      </p:sp>
      <p:sp>
        <p:nvSpPr>
          <p:cNvPr id="3" name="文本占位符 2">
            <a:extLst>
              <a:ext uri="{FF2B5EF4-FFF2-40B4-BE49-F238E27FC236}">
                <a16:creationId xmlns:a16="http://schemas.microsoft.com/office/drawing/2014/main" id="{EAEF9C6A-FDB1-3AEF-FF29-B3DA54EF270A}"/>
              </a:ext>
            </a:extLst>
          </p:cNvPr>
          <p:cNvSpPr>
            <a:spLocks noGrp="1"/>
          </p:cNvSpPr>
          <p:nvPr>
            <p:ph type="body" sz="quarter" idx="14"/>
          </p:nvPr>
        </p:nvSpPr>
        <p:spPr/>
        <p:txBody>
          <a:bodyPr/>
          <a:lstStyle/>
          <a:p>
            <a:r>
              <a:rPr lang="en-US" altLang="zh-CN" dirty="0"/>
              <a:t>Xiamen University</a:t>
            </a:r>
            <a:endParaRPr lang="zh-CN" altLang="en-US" dirty="0"/>
          </a:p>
          <a:p>
            <a:endParaRPr lang="zh-CN" altLang="en-US" dirty="0"/>
          </a:p>
        </p:txBody>
      </p:sp>
      <p:pic>
        <p:nvPicPr>
          <p:cNvPr id="21" name="图片 20">
            <a:extLst>
              <a:ext uri="{FF2B5EF4-FFF2-40B4-BE49-F238E27FC236}">
                <a16:creationId xmlns:a16="http://schemas.microsoft.com/office/drawing/2014/main" id="{1B924FEC-3C93-6070-33DA-EF722DAC535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Lst>
          </a:blip>
          <a:srcRect l="18966" r="2909" b="7354"/>
          <a:stretch/>
        </p:blipFill>
        <p:spPr>
          <a:xfrm>
            <a:off x="509047" y="1240770"/>
            <a:ext cx="3638181" cy="2763923"/>
          </a:xfrm>
          <a:prstGeom prst="rect">
            <a:avLst/>
          </a:prstGeom>
          <a:ln>
            <a:noFill/>
          </a:ln>
          <a:effectLst>
            <a:outerShdw blurRad="292100" dist="139700" dir="2700000" algn="tl" rotWithShape="0">
              <a:srgbClr val="333333">
                <a:alpha val="65000"/>
              </a:srgbClr>
            </a:outerShdw>
          </a:effectLst>
        </p:spPr>
      </p:pic>
      <p:pic>
        <p:nvPicPr>
          <p:cNvPr id="23" name="图片 22">
            <a:extLst>
              <a:ext uri="{FF2B5EF4-FFF2-40B4-BE49-F238E27FC236}">
                <a16:creationId xmlns:a16="http://schemas.microsoft.com/office/drawing/2014/main" id="{5020513A-5091-4C72-0889-DC88510DABBE}"/>
              </a:ext>
            </a:extLst>
          </p:cNvPr>
          <p:cNvPicPr>
            <a:picLocks noChangeAspect="1"/>
          </p:cNvPicPr>
          <p:nvPr/>
        </p:nvPicPr>
        <p:blipFill rotWithShape="1">
          <a:blip r:embed="rId4"/>
          <a:srcRect t="21357" r="4167" b="24040"/>
          <a:stretch/>
        </p:blipFill>
        <p:spPr>
          <a:xfrm>
            <a:off x="4331223" y="1240769"/>
            <a:ext cx="3638181" cy="2763923"/>
          </a:xfrm>
          <a:prstGeom prst="rect">
            <a:avLst/>
          </a:prstGeom>
          <a:ln>
            <a:noFill/>
          </a:ln>
          <a:effectLst>
            <a:outerShdw blurRad="292100" dist="139700" dir="2700000" algn="tl" rotWithShape="0">
              <a:srgbClr val="333333">
                <a:alpha val="65000"/>
              </a:srgbClr>
            </a:outerShdw>
          </a:effectLst>
        </p:spPr>
      </p:pic>
      <p:pic>
        <p:nvPicPr>
          <p:cNvPr id="35" name="图片 34">
            <a:extLst>
              <a:ext uri="{FF2B5EF4-FFF2-40B4-BE49-F238E27FC236}">
                <a16:creationId xmlns:a16="http://schemas.microsoft.com/office/drawing/2014/main" id="{14E35807-BC44-C948-03EC-D64C5930C531}"/>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900"/>
                    </a14:imgEffect>
                    <a14:imgEffect>
                      <a14:brightnessContrast bright="20000"/>
                    </a14:imgEffect>
                  </a14:imgLayer>
                </a14:imgProps>
              </a:ext>
            </a:extLst>
          </a:blip>
          <a:srcRect l="9686" r="10363" b="8871"/>
          <a:stretch/>
        </p:blipFill>
        <p:spPr>
          <a:xfrm>
            <a:off x="8153400" y="1240769"/>
            <a:ext cx="3638182" cy="2763923"/>
          </a:xfrm>
          <a:prstGeom prst="rect">
            <a:avLst/>
          </a:prstGeom>
          <a:ln>
            <a:noFill/>
          </a:ln>
          <a:effectLst>
            <a:outerShdw blurRad="292100" dist="139700" dir="2700000" algn="tl" rotWithShape="0">
              <a:srgbClr val="333333">
                <a:alpha val="65000"/>
              </a:srgbClr>
            </a:outerShdw>
          </a:effectLst>
        </p:spPr>
      </p:pic>
      <p:sp>
        <p:nvSpPr>
          <p:cNvPr id="37" name="文本框 36">
            <a:extLst>
              <a:ext uri="{FF2B5EF4-FFF2-40B4-BE49-F238E27FC236}">
                <a16:creationId xmlns:a16="http://schemas.microsoft.com/office/drawing/2014/main" id="{FE6002AE-41C8-616C-51BD-B1E9FB91E569}"/>
              </a:ext>
            </a:extLst>
          </p:cNvPr>
          <p:cNvSpPr txBox="1"/>
          <p:nvPr/>
        </p:nvSpPr>
        <p:spPr>
          <a:xfrm>
            <a:off x="435204" y="4738953"/>
            <a:ext cx="11170763" cy="1424942"/>
          </a:xfrm>
          <a:prstGeom prst="rect">
            <a:avLst/>
          </a:prstGeom>
          <a:noFill/>
        </p:spPr>
        <p:txBody>
          <a:bodyPr wrap="square">
            <a:spAutoFit/>
          </a:bodyPr>
          <a:lstStyle/>
          <a:p>
            <a:pPr>
              <a:lnSpc>
                <a:spcPct val="150000"/>
              </a:lnSpc>
            </a:pPr>
            <a:r>
              <a:rPr lang="zh-CN" altLang="en-US" sz="2000" dirty="0">
                <a:solidFill>
                  <a:schemeClr val="tx2">
                    <a:lumMod val="50000"/>
                  </a:schemeClr>
                </a:solidFill>
                <a:latin typeface="微软雅黑 Light" panose="020B0502040204020203" pitchFamily="34" charset="-122"/>
                <a:ea typeface="微软雅黑 Light" panose="020B0502040204020203" pitchFamily="34" charset="-122"/>
              </a:rPr>
              <a:t>厦门大学建有思明校区、漳州校区、翔安校区和马来西亚分校，设有研究生院、</a:t>
            </a:r>
            <a:r>
              <a:rPr lang="en-US" altLang="zh-CN" sz="2000" dirty="0">
                <a:solidFill>
                  <a:schemeClr val="tx2">
                    <a:lumMod val="50000"/>
                  </a:schemeClr>
                </a:solidFill>
                <a:latin typeface="微软雅黑 Light" panose="020B0502040204020203" pitchFamily="34" charset="-122"/>
                <a:ea typeface="微软雅黑 Light" panose="020B0502040204020203" pitchFamily="34" charset="-122"/>
              </a:rPr>
              <a:t>6</a:t>
            </a:r>
            <a:r>
              <a:rPr lang="zh-CN" altLang="en-US" sz="2000" dirty="0">
                <a:solidFill>
                  <a:schemeClr val="tx2">
                    <a:lumMod val="50000"/>
                  </a:schemeClr>
                </a:solidFill>
                <a:latin typeface="微软雅黑 Light" panose="020B0502040204020203" pitchFamily="34" charset="-122"/>
                <a:ea typeface="微软雅黑 Light" panose="020B0502040204020203" pitchFamily="34" charset="-122"/>
              </a:rPr>
              <a:t>个学部以及</a:t>
            </a:r>
            <a:r>
              <a:rPr lang="en-US" altLang="zh-CN" sz="2000" dirty="0">
                <a:solidFill>
                  <a:schemeClr val="tx2">
                    <a:lumMod val="50000"/>
                  </a:schemeClr>
                </a:solidFill>
                <a:latin typeface="微软雅黑 Light" panose="020B0502040204020203" pitchFamily="34" charset="-122"/>
                <a:ea typeface="微软雅黑 Light" panose="020B0502040204020203" pitchFamily="34" charset="-122"/>
              </a:rPr>
              <a:t>33</a:t>
            </a:r>
            <a:r>
              <a:rPr lang="zh-CN" altLang="en-US" sz="2000" dirty="0">
                <a:solidFill>
                  <a:schemeClr val="tx2">
                    <a:lumMod val="50000"/>
                  </a:schemeClr>
                </a:solidFill>
                <a:latin typeface="微软雅黑 Light" panose="020B0502040204020203" pitchFamily="34" charset="-122"/>
                <a:ea typeface="微软雅黑 Light" panose="020B0502040204020203" pitchFamily="34" charset="-122"/>
              </a:rPr>
              <a:t>个学院（直属系）和</a:t>
            </a:r>
            <a:r>
              <a:rPr lang="en-US" altLang="zh-CN" sz="2000" dirty="0">
                <a:solidFill>
                  <a:schemeClr val="tx2">
                    <a:lumMod val="50000"/>
                  </a:schemeClr>
                </a:solidFill>
                <a:latin typeface="微软雅黑 Light" panose="020B0502040204020203" pitchFamily="34" charset="-122"/>
                <a:ea typeface="微软雅黑 Light" panose="020B0502040204020203" pitchFamily="34" charset="-122"/>
              </a:rPr>
              <a:t>16</a:t>
            </a:r>
            <a:r>
              <a:rPr lang="zh-CN" altLang="en-US" sz="2000" dirty="0">
                <a:solidFill>
                  <a:schemeClr val="tx2">
                    <a:lumMod val="50000"/>
                  </a:schemeClr>
                </a:solidFill>
                <a:latin typeface="微软雅黑 Light" panose="020B0502040204020203" pitchFamily="34" charset="-122"/>
                <a:ea typeface="微软雅黑 Light" panose="020B0502040204020203" pitchFamily="34" charset="-122"/>
              </a:rPr>
              <a:t>个研究院，形成了覆盖哲学、经济学、法学、教育学、文学、历史学、理学、工学、医学、管理学、艺术学、交叉学科</a:t>
            </a:r>
            <a:r>
              <a:rPr lang="en-US" altLang="zh-CN" sz="2000" dirty="0">
                <a:solidFill>
                  <a:schemeClr val="tx2">
                    <a:lumMod val="50000"/>
                  </a:schemeClr>
                </a:solidFill>
                <a:latin typeface="微软雅黑 Light" panose="020B0502040204020203" pitchFamily="34" charset="-122"/>
                <a:ea typeface="微软雅黑 Light" panose="020B0502040204020203" pitchFamily="34" charset="-122"/>
              </a:rPr>
              <a:t>12</a:t>
            </a:r>
            <a:r>
              <a:rPr lang="zh-CN" altLang="en-US" sz="2000" dirty="0">
                <a:solidFill>
                  <a:schemeClr val="tx2">
                    <a:lumMod val="50000"/>
                  </a:schemeClr>
                </a:solidFill>
                <a:latin typeface="微软雅黑 Light" panose="020B0502040204020203" pitchFamily="34" charset="-122"/>
                <a:ea typeface="微软雅黑 Light" panose="020B0502040204020203" pitchFamily="34" charset="-122"/>
              </a:rPr>
              <a:t>个学科门类的学科体系。</a:t>
            </a:r>
          </a:p>
        </p:txBody>
      </p:sp>
      <p:cxnSp>
        <p:nvCxnSpPr>
          <p:cNvPr id="39" name="直接连接符 38">
            <a:extLst>
              <a:ext uri="{FF2B5EF4-FFF2-40B4-BE49-F238E27FC236}">
                <a16:creationId xmlns:a16="http://schemas.microsoft.com/office/drawing/2014/main" id="{69468BCB-1F5C-D16A-79D8-FD07990155E4}"/>
              </a:ext>
            </a:extLst>
          </p:cNvPr>
          <p:cNvCxnSpPr/>
          <p:nvPr/>
        </p:nvCxnSpPr>
        <p:spPr>
          <a:xfrm>
            <a:off x="509047" y="4534293"/>
            <a:ext cx="2658359" cy="0"/>
          </a:xfrm>
          <a:prstGeom prst="line">
            <a:avLst/>
          </a:prstGeom>
          <a:ln w="76200">
            <a:solidFill>
              <a:srgbClr val="01387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67973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750"/>
                                        <p:tgtEl>
                                          <p:spTgt spid="37"/>
                                        </p:tgtEl>
                                      </p:cBhvr>
                                    </p:animEffect>
                                    <p:anim calcmode="lin" valueType="num">
                                      <p:cBhvr>
                                        <p:cTn id="24" dur="750" fill="hold"/>
                                        <p:tgtEl>
                                          <p:spTgt spid="37"/>
                                        </p:tgtEl>
                                        <p:attrNameLst>
                                          <p:attrName>ppt_x</p:attrName>
                                        </p:attrNameLst>
                                      </p:cBhvr>
                                      <p:tavLst>
                                        <p:tav tm="0">
                                          <p:val>
                                            <p:strVal val="#ppt_x"/>
                                          </p:val>
                                        </p:tav>
                                        <p:tav tm="100000">
                                          <p:val>
                                            <p:strVal val="#ppt_x"/>
                                          </p:val>
                                        </p:tav>
                                      </p:tavLst>
                                    </p:anim>
                                    <p:anim calcmode="lin" valueType="num">
                                      <p:cBhvr>
                                        <p:cTn id="25" dur="75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a:extLst>
              <a:ext uri="{FF2B5EF4-FFF2-40B4-BE49-F238E27FC236}">
                <a16:creationId xmlns:a16="http://schemas.microsoft.com/office/drawing/2014/main" id="{9BD9C7DC-C51E-098C-61C4-79C3F3397F85}"/>
              </a:ext>
            </a:extLst>
          </p:cNvPr>
          <p:cNvPicPr>
            <a:picLocks noChangeAspect="1"/>
          </p:cNvPicPr>
          <p:nvPr/>
        </p:nvPicPr>
        <p:blipFill rotWithShape="1">
          <a:blip r:embed="rId2">
            <a:extLst>
              <a:ext uri="{28A0092B-C50C-407E-A947-70E740481C1C}">
                <a14:useLocalDpi xmlns:a14="http://schemas.microsoft.com/office/drawing/2010/main" val="0"/>
              </a:ext>
            </a:extLst>
          </a:blip>
          <a:srcRect t="21945" b="36495"/>
          <a:stretch/>
        </p:blipFill>
        <p:spPr>
          <a:xfrm>
            <a:off x="405353" y="1005978"/>
            <a:ext cx="11340445" cy="3142113"/>
          </a:xfrm>
          <a:prstGeom prst="rect">
            <a:avLst/>
          </a:prstGeom>
        </p:spPr>
      </p:pic>
      <p:sp>
        <p:nvSpPr>
          <p:cNvPr id="2" name="文本占位符 1">
            <a:extLst>
              <a:ext uri="{FF2B5EF4-FFF2-40B4-BE49-F238E27FC236}">
                <a16:creationId xmlns:a16="http://schemas.microsoft.com/office/drawing/2014/main" id="{C9E5518A-D3C1-BFE0-447D-D376087DC36A}"/>
              </a:ext>
            </a:extLst>
          </p:cNvPr>
          <p:cNvSpPr>
            <a:spLocks noGrp="1"/>
          </p:cNvSpPr>
          <p:nvPr>
            <p:ph type="body" sz="quarter" idx="13"/>
          </p:nvPr>
        </p:nvSpPr>
        <p:spPr/>
        <p:txBody>
          <a:bodyPr/>
          <a:lstStyle/>
          <a:p>
            <a:r>
              <a:rPr lang="en-US" altLang="zh-CN" dirty="0"/>
              <a:t>  </a:t>
            </a:r>
            <a:r>
              <a:rPr lang="zh-CN" altLang="en-US" dirty="0"/>
              <a:t>简介</a:t>
            </a:r>
          </a:p>
        </p:txBody>
      </p:sp>
      <p:sp>
        <p:nvSpPr>
          <p:cNvPr id="3" name="文本占位符 2">
            <a:extLst>
              <a:ext uri="{FF2B5EF4-FFF2-40B4-BE49-F238E27FC236}">
                <a16:creationId xmlns:a16="http://schemas.microsoft.com/office/drawing/2014/main" id="{DA90C0A2-C653-CE1E-A4FE-FF50DF3DDC7A}"/>
              </a:ext>
            </a:extLst>
          </p:cNvPr>
          <p:cNvSpPr>
            <a:spLocks noGrp="1"/>
          </p:cNvSpPr>
          <p:nvPr>
            <p:ph type="body" sz="quarter" idx="14"/>
          </p:nvPr>
        </p:nvSpPr>
        <p:spPr/>
        <p:txBody>
          <a:bodyPr/>
          <a:lstStyle/>
          <a:p>
            <a:r>
              <a:rPr lang="en-US" altLang="zh-CN" dirty="0"/>
              <a:t>Xiamen University</a:t>
            </a:r>
            <a:endParaRPr lang="zh-CN" altLang="en-US" dirty="0"/>
          </a:p>
        </p:txBody>
      </p:sp>
      <p:grpSp>
        <p:nvGrpSpPr>
          <p:cNvPr id="9" name="组合 8">
            <a:extLst>
              <a:ext uri="{FF2B5EF4-FFF2-40B4-BE49-F238E27FC236}">
                <a16:creationId xmlns:a16="http://schemas.microsoft.com/office/drawing/2014/main" id="{AD2BFC0E-1A3A-7880-B0A2-159514A3B9AE}"/>
              </a:ext>
            </a:extLst>
          </p:cNvPr>
          <p:cNvGrpSpPr/>
          <p:nvPr/>
        </p:nvGrpSpPr>
        <p:grpSpPr>
          <a:xfrm>
            <a:off x="650068" y="3297935"/>
            <a:ext cx="2263681" cy="1693278"/>
            <a:chOff x="650068" y="2823493"/>
            <a:chExt cx="2263681" cy="1693278"/>
          </a:xfrm>
          <a:effectLst>
            <a:outerShdw blurRad="50800" dist="38100" dir="2700000" algn="tl" rotWithShape="0">
              <a:prstClr val="black">
                <a:alpha val="40000"/>
              </a:prstClr>
            </a:outerShdw>
          </a:effectLst>
        </p:grpSpPr>
        <p:sp>
          <p:nvSpPr>
            <p:cNvPr id="10" name="六边形 9">
              <a:extLst>
                <a:ext uri="{FF2B5EF4-FFF2-40B4-BE49-F238E27FC236}">
                  <a16:creationId xmlns:a16="http://schemas.microsoft.com/office/drawing/2014/main" id="{EE9CECFB-5D62-C8E8-152E-01CEC78FF183}"/>
                </a:ext>
              </a:extLst>
            </p:cNvPr>
            <p:cNvSpPr/>
            <p:nvPr/>
          </p:nvSpPr>
          <p:spPr>
            <a:xfrm>
              <a:off x="650068" y="2823493"/>
              <a:ext cx="1858740" cy="1693278"/>
            </a:xfrm>
            <a:prstGeom prst="hexagon">
              <a:avLst/>
            </a:prstGeom>
            <a:noFill/>
            <a:ln w="19050">
              <a:solidFill>
                <a:srgbClr val="013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1" name="任意多边形: 形状 10">
              <a:extLst>
                <a:ext uri="{FF2B5EF4-FFF2-40B4-BE49-F238E27FC236}">
                  <a16:creationId xmlns:a16="http://schemas.microsoft.com/office/drawing/2014/main" id="{329F2734-C48C-0A69-1CDF-848F868CE798}"/>
                </a:ext>
              </a:extLst>
            </p:cNvPr>
            <p:cNvSpPr/>
            <p:nvPr/>
          </p:nvSpPr>
          <p:spPr>
            <a:xfrm>
              <a:off x="2372348"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gradFill flip="none" rotWithShape="1">
              <a:gsLst>
                <a:gs pos="0">
                  <a:srgbClr val="013876">
                    <a:shade val="30000"/>
                    <a:satMod val="115000"/>
                  </a:srgbClr>
                </a:gs>
                <a:gs pos="50000">
                  <a:srgbClr val="013876">
                    <a:shade val="67500"/>
                    <a:satMod val="115000"/>
                  </a:srgbClr>
                </a:gs>
                <a:gs pos="100000">
                  <a:srgbClr val="013876">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2" name="六边形 11">
              <a:extLst>
                <a:ext uri="{FF2B5EF4-FFF2-40B4-BE49-F238E27FC236}">
                  <a16:creationId xmlns:a16="http://schemas.microsoft.com/office/drawing/2014/main" id="{F936BBC6-18AA-E7E1-6C93-B7AF4613B3CA}"/>
                </a:ext>
              </a:extLst>
            </p:cNvPr>
            <p:cNvSpPr/>
            <p:nvPr/>
          </p:nvSpPr>
          <p:spPr>
            <a:xfrm>
              <a:off x="1071414" y="3207753"/>
              <a:ext cx="1015121" cy="924757"/>
            </a:xfrm>
            <a:prstGeom prst="hexagon">
              <a:avLst/>
            </a:prstGeom>
            <a:gradFill flip="none" rotWithShape="1">
              <a:gsLst>
                <a:gs pos="0">
                  <a:srgbClr val="013876">
                    <a:shade val="30000"/>
                    <a:satMod val="115000"/>
                  </a:srgbClr>
                </a:gs>
                <a:gs pos="50000">
                  <a:srgbClr val="013876">
                    <a:shade val="67500"/>
                    <a:satMod val="115000"/>
                  </a:srgbClr>
                </a:gs>
                <a:gs pos="100000">
                  <a:srgbClr val="013876">
                    <a:shade val="100000"/>
                    <a:satMod val="115000"/>
                  </a:srgbClr>
                </a:gs>
              </a:gsLst>
              <a:path path="circle">
                <a:fillToRect l="50000" t="50000" r="50000" b="50000"/>
              </a:path>
              <a:tileRect/>
            </a:gradFill>
            <a:ln>
              <a:solidFill>
                <a:srgbClr val="013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13" name="组合 12">
            <a:extLst>
              <a:ext uri="{FF2B5EF4-FFF2-40B4-BE49-F238E27FC236}">
                <a16:creationId xmlns:a16="http://schemas.microsoft.com/office/drawing/2014/main" id="{D4361FF7-C587-4067-5637-CCC10F9C1EA8}"/>
              </a:ext>
            </a:extLst>
          </p:cNvPr>
          <p:cNvGrpSpPr/>
          <p:nvPr/>
        </p:nvGrpSpPr>
        <p:grpSpPr>
          <a:xfrm>
            <a:off x="6320682" y="3297935"/>
            <a:ext cx="2263681" cy="1693278"/>
            <a:chOff x="6320682" y="2823493"/>
            <a:chExt cx="2263681" cy="1693278"/>
          </a:xfrm>
          <a:effectLst>
            <a:outerShdw blurRad="50800" dist="38100" dir="2700000" algn="tl" rotWithShape="0">
              <a:prstClr val="black">
                <a:alpha val="40000"/>
              </a:prstClr>
            </a:outerShdw>
          </a:effectLst>
        </p:grpSpPr>
        <p:sp>
          <p:nvSpPr>
            <p:cNvPr id="14" name="六边形 13">
              <a:extLst>
                <a:ext uri="{FF2B5EF4-FFF2-40B4-BE49-F238E27FC236}">
                  <a16:creationId xmlns:a16="http://schemas.microsoft.com/office/drawing/2014/main" id="{88760532-B06B-D965-DB2F-8E6522A2C0AB}"/>
                </a:ext>
              </a:extLst>
            </p:cNvPr>
            <p:cNvSpPr/>
            <p:nvPr/>
          </p:nvSpPr>
          <p:spPr>
            <a:xfrm>
              <a:off x="6320682" y="2823493"/>
              <a:ext cx="1858740" cy="1693278"/>
            </a:xfrm>
            <a:prstGeom prst="hexagon">
              <a:avLst/>
            </a:prstGeom>
            <a:noFill/>
            <a:ln w="19050">
              <a:solidFill>
                <a:srgbClr val="013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5" name="任意多边形: 形状 14">
              <a:extLst>
                <a:ext uri="{FF2B5EF4-FFF2-40B4-BE49-F238E27FC236}">
                  <a16:creationId xmlns:a16="http://schemas.microsoft.com/office/drawing/2014/main" id="{DBACBC03-4FF4-D54F-6918-A0983DC1EC95}"/>
                </a:ext>
              </a:extLst>
            </p:cNvPr>
            <p:cNvSpPr/>
            <p:nvPr/>
          </p:nvSpPr>
          <p:spPr>
            <a:xfrm>
              <a:off x="8042962"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gradFill flip="none" rotWithShape="1">
              <a:gsLst>
                <a:gs pos="0">
                  <a:srgbClr val="013876">
                    <a:shade val="30000"/>
                    <a:satMod val="115000"/>
                  </a:srgbClr>
                </a:gs>
                <a:gs pos="50000">
                  <a:srgbClr val="013876">
                    <a:shade val="67500"/>
                    <a:satMod val="115000"/>
                  </a:srgbClr>
                </a:gs>
                <a:gs pos="100000">
                  <a:srgbClr val="013876">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6" name="六边形 15">
              <a:extLst>
                <a:ext uri="{FF2B5EF4-FFF2-40B4-BE49-F238E27FC236}">
                  <a16:creationId xmlns:a16="http://schemas.microsoft.com/office/drawing/2014/main" id="{B518D475-B8F6-517D-BC6F-4507CDE68799}"/>
                </a:ext>
              </a:extLst>
            </p:cNvPr>
            <p:cNvSpPr/>
            <p:nvPr/>
          </p:nvSpPr>
          <p:spPr>
            <a:xfrm>
              <a:off x="6742028" y="3207753"/>
              <a:ext cx="1015121" cy="924757"/>
            </a:xfrm>
            <a:prstGeom prst="hexagon">
              <a:avLst/>
            </a:prstGeom>
            <a:gradFill flip="none" rotWithShape="1">
              <a:gsLst>
                <a:gs pos="0">
                  <a:srgbClr val="013876">
                    <a:shade val="30000"/>
                    <a:satMod val="115000"/>
                  </a:srgbClr>
                </a:gs>
                <a:gs pos="50000">
                  <a:srgbClr val="013876">
                    <a:shade val="67500"/>
                    <a:satMod val="115000"/>
                  </a:srgbClr>
                </a:gs>
                <a:gs pos="100000">
                  <a:srgbClr val="013876">
                    <a:shade val="100000"/>
                    <a:satMod val="115000"/>
                  </a:srgbClr>
                </a:gs>
              </a:gsLst>
              <a:path path="circle">
                <a:fillToRect l="50000" t="50000" r="50000" b="50000"/>
              </a:path>
              <a:tileRect/>
            </a:gradFill>
            <a:ln>
              <a:solidFill>
                <a:srgbClr val="013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17" name="组合 16">
            <a:extLst>
              <a:ext uri="{FF2B5EF4-FFF2-40B4-BE49-F238E27FC236}">
                <a16:creationId xmlns:a16="http://schemas.microsoft.com/office/drawing/2014/main" id="{43B07CD5-5529-CF97-5BE8-856F94E0BE15}"/>
              </a:ext>
            </a:extLst>
          </p:cNvPr>
          <p:cNvGrpSpPr/>
          <p:nvPr/>
        </p:nvGrpSpPr>
        <p:grpSpPr>
          <a:xfrm>
            <a:off x="3485375" y="3297935"/>
            <a:ext cx="2263681" cy="1693278"/>
            <a:chOff x="3485375" y="2823493"/>
            <a:chExt cx="2263681" cy="1693278"/>
          </a:xfrm>
          <a:effectLst>
            <a:outerShdw blurRad="50800" dist="38100" dir="2700000" algn="tl" rotWithShape="0">
              <a:prstClr val="black">
                <a:alpha val="40000"/>
              </a:prstClr>
            </a:outerShdw>
          </a:effectLst>
        </p:grpSpPr>
        <p:sp>
          <p:nvSpPr>
            <p:cNvPr id="18" name="六边形 17">
              <a:extLst>
                <a:ext uri="{FF2B5EF4-FFF2-40B4-BE49-F238E27FC236}">
                  <a16:creationId xmlns:a16="http://schemas.microsoft.com/office/drawing/2014/main" id="{5C50CE2F-4B9B-E83F-5A7D-21E65B5FE3DD}"/>
                </a:ext>
              </a:extLst>
            </p:cNvPr>
            <p:cNvSpPr/>
            <p:nvPr/>
          </p:nvSpPr>
          <p:spPr>
            <a:xfrm>
              <a:off x="3485375" y="2823493"/>
              <a:ext cx="1858740" cy="1693278"/>
            </a:xfrm>
            <a:prstGeom prst="hexagon">
              <a:avLst/>
            </a:prstGeom>
            <a:noFill/>
            <a:ln w="19050">
              <a:solidFill>
                <a:srgbClr val="013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B067628E-DFCE-5FF7-5622-0E121CFE5269}"/>
                </a:ext>
              </a:extLst>
            </p:cNvPr>
            <p:cNvSpPr/>
            <p:nvPr/>
          </p:nvSpPr>
          <p:spPr>
            <a:xfrm>
              <a:off x="5207655"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gradFill flip="none" rotWithShape="1">
              <a:gsLst>
                <a:gs pos="0">
                  <a:srgbClr val="013876">
                    <a:shade val="30000"/>
                    <a:satMod val="115000"/>
                  </a:srgbClr>
                </a:gs>
                <a:gs pos="50000">
                  <a:srgbClr val="013876">
                    <a:shade val="67500"/>
                    <a:satMod val="115000"/>
                  </a:srgbClr>
                </a:gs>
                <a:gs pos="100000">
                  <a:srgbClr val="013876">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20" name="六边形 19">
              <a:extLst>
                <a:ext uri="{FF2B5EF4-FFF2-40B4-BE49-F238E27FC236}">
                  <a16:creationId xmlns:a16="http://schemas.microsoft.com/office/drawing/2014/main" id="{AB7204A3-2BC9-6F4B-14B6-8DDB5DF416A8}"/>
                </a:ext>
              </a:extLst>
            </p:cNvPr>
            <p:cNvSpPr/>
            <p:nvPr/>
          </p:nvSpPr>
          <p:spPr>
            <a:xfrm>
              <a:off x="3906721" y="3207753"/>
              <a:ext cx="1015121" cy="924757"/>
            </a:xfrm>
            <a:prstGeom prst="hexagon">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path path="circle">
                <a:fillToRect l="50000" t="50000" r="50000" b="50000"/>
              </a:path>
              <a:tileRect/>
            </a:gradFill>
            <a:ln>
              <a:solidFill>
                <a:srgbClr val="013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21" name="组合 20">
            <a:extLst>
              <a:ext uri="{FF2B5EF4-FFF2-40B4-BE49-F238E27FC236}">
                <a16:creationId xmlns:a16="http://schemas.microsoft.com/office/drawing/2014/main" id="{42C8F04B-3961-9006-553B-81BCB09E6609}"/>
              </a:ext>
            </a:extLst>
          </p:cNvPr>
          <p:cNvGrpSpPr/>
          <p:nvPr/>
        </p:nvGrpSpPr>
        <p:grpSpPr>
          <a:xfrm>
            <a:off x="9155988" y="3297935"/>
            <a:ext cx="2263681" cy="1693278"/>
            <a:chOff x="9155988" y="2823493"/>
            <a:chExt cx="2263681" cy="1693278"/>
          </a:xfrm>
          <a:effectLst>
            <a:outerShdw blurRad="50800" dist="38100" dir="2700000" algn="tl" rotWithShape="0">
              <a:prstClr val="black">
                <a:alpha val="40000"/>
              </a:prstClr>
            </a:outerShdw>
          </a:effectLst>
        </p:grpSpPr>
        <p:sp>
          <p:nvSpPr>
            <p:cNvPr id="22" name="六边形 21">
              <a:extLst>
                <a:ext uri="{FF2B5EF4-FFF2-40B4-BE49-F238E27FC236}">
                  <a16:creationId xmlns:a16="http://schemas.microsoft.com/office/drawing/2014/main" id="{3927B6F5-1BF5-042F-16F0-0F13A7C6830C}"/>
                </a:ext>
              </a:extLst>
            </p:cNvPr>
            <p:cNvSpPr/>
            <p:nvPr/>
          </p:nvSpPr>
          <p:spPr>
            <a:xfrm>
              <a:off x="9155988" y="2823493"/>
              <a:ext cx="1858740" cy="1693278"/>
            </a:xfrm>
            <a:prstGeom prst="hexagon">
              <a:avLst/>
            </a:prstGeom>
            <a:noFill/>
            <a:ln w="19050">
              <a:solidFill>
                <a:srgbClr val="013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3" name="任意多边形: 形状 22">
              <a:extLst>
                <a:ext uri="{FF2B5EF4-FFF2-40B4-BE49-F238E27FC236}">
                  <a16:creationId xmlns:a16="http://schemas.microsoft.com/office/drawing/2014/main" id="{FA5E1555-1125-ED0D-6936-4E73C7917E17}"/>
                </a:ext>
              </a:extLst>
            </p:cNvPr>
            <p:cNvSpPr/>
            <p:nvPr/>
          </p:nvSpPr>
          <p:spPr>
            <a:xfrm>
              <a:off x="10878268" y="3000099"/>
              <a:ext cx="541401" cy="1266876"/>
            </a:xfrm>
            <a:custGeom>
              <a:avLst/>
              <a:gdLst>
                <a:gd name="connsiteX0" fmla="*/ 1 w 541401"/>
                <a:gd name="connsiteY0" fmla="*/ 0 h 1266876"/>
                <a:gd name="connsiteX1" fmla="*/ 224683 w 541401"/>
                <a:gd name="connsiteY1" fmla="*/ 0 h 1266876"/>
                <a:gd name="connsiteX2" fmla="*/ 541401 w 541401"/>
                <a:gd name="connsiteY2" fmla="*/ 633437 h 1266876"/>
                <a:gd name="connsiteX3" fmla="*/ 224682 w 541401"/>
                <a:gd name="connsiteY3" fmla="*/ 1266876 h 1266876"/>
                <a:gd name="connsiteX4" fmla="*/ 0 w 541401"/>
                <a:gd name="connsiteY4" fmla="*/ 1266876 h 1266876"/>
                <a:gd name="connsiteX5" fmla="*/ 316719 w 541401"/>
                <a:gd name="connsiteY5" fmla="*/ 633437 h 126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01" h="1266876">
                  <a:moveTo>
                    <a:pt x="1" y="0"/>
                  </a:moveTo>
                  <a:lnTo>
                    <a:pt x="224683" y="0"/>
                  </a:lnTo>
                  <a:lnTo>
                    <a:pt x="541401" y="633437"/>
                  </a:lnTo>
                  <a:lnTo>
                    <a:pt x="224682" y="1266876"/>
                  </a:lnTo>
                  <a:lnTo>
                    <a:pt x="0" y="1266876"/>
                  </a:lnTo>
                  <a:lnTo>
                    <a:pt x="316719" y="633437"/>
                  </a:lnTo>
                  <a:close/>
                </a:path>
              </a:pathLst>
            </a:custGeom>
            <a:gradFill flip="none" rotWithShape="1">
              <a:gsLst>
                <a:gs pos="0">
                  <a:srgbClr val="013876">
                    <a:shade val="30000"/>
                    <a:satMod val="115000"/>
                  </a:srgbClr>
                </a:gs>
                <a:gs pos="50000">
                  <a:srgbClr val="013876">
                    <a:shade val="67500"/>
                    <a:satMod val="115000"/>
                  </a:srgbClr>
                </a:gs>
                <a:gs pos="100000">
                  <a:srgbClr val="013876">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24" name="六边形 23">
              <a:extLst>
                <a:ext uri="{FF2B5EF4-FFF2-40B4-BE49-F238E27FC236}">
                  <a16:creationId xmlns:a16="http://schemas.microsoft.com/office/drawing/2014/main" id="{6858D129-2E4C-DC0A-85F3-143C8A7F20A8}"/>
                </a:ext>
              </a:extLst>
            </p:cNvPr>
            <p:cNvSpPr/>
            <p:nvPr/>
          </p:nvSpPr>
          <p:spPr>
            <a:xfrm>
              <a:off x="9577334" y="3195221"/>
              <a:ext cx="1015121" cy="924757"/>
            </a:xfrm>
            <a:prstGeom prst="hexagon">
              <a:avLst/>
            </a:prstGeom>
            <a:gradFill flip="none" rotWithShape="1">
              <a:gsLst>
                <a:gs pos="0">
                  <a:srgbClr val="013876">
                    <a:shade val="30000"/>
                    <a:satMod val="115000"/>
                  </a:srgbClr>
                </a:gs>
                <a:gs pos="50000">
                  <a:srgbClr val="013876">
                    <a:shade val="67500"/>
                    <a:satMod val="115000"/>
                  </a:srgbClr>
                </a:gs>
                <a:gs pos="100000">
                  <a:srgbClr val="013876">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27" name="矩形 26">
            <a:extLst>
              <a:ext uri="{FF2B5EF4-FFF2-40B4-BE49-F238E27FC236}">
                <a16:creationId xmlns:a16="http://schemas.microsoft.com/office/drawing/2014/main" id="{7D8AE01D-543A-0976-AAB9-8D0FE7D3EA4D}"/>
              </a:ext>
            </a:extLst>
          </p:cNvPr>
          <p:cNvSpPr/>
          <p:nvPr/>
        </p:nvSpPr>
        <p:spPr>
          <a:xfrm>
            <a:off x="512537" y="5125677"/>
            <a:ext cx="2278380" cy="103041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0" i="0" dirty="0">
                <a:solidFill>
                  <a:srgbClr val="7F7F7F"/>
                </a:solidFill>
                <a:effectLst/>
                <a:latin typeface="微软雅黑 Light" panose="020B0502040204020203" pitchFamily="34" charset="-122"/>
                <a:ea typeface="微软雅黑 Light" panose="020B0502040204020203" pitchFamily="34" charset="-122"/>
              </a:rPr>
              <a:t>目前，学校有</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39</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个博士学位授权一级学科，</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47</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个硕士学位授权一级学科，</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8</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个二级交叉学科学位授权点。</a:t>
            </a:r>
            <a:endParaRPr kumimoji="0" lang="en-US" altLang="zh-CN" sz="1200" b="0" i="0" u="none" strike="noStrike" kern="1200" cap="none" spc="0" normalizeH="0" baseline="0" noProof="0" dirty="0">
              <a:ln>
                <a:noFill/>
              </a:ln>
              <a:solidFill>
                <a:srgbClr val="7F7F7F"/>
              </a:solidFill>
              <a:effectLst/>
              <a:uLnTx/>
              <a:uFillTx/>
              <a:latin typeface="微软雅黑 Light" panose="020B0502040204020203" pitchFamily="34" charset="-122"/>
              <a:ea typeface="微软雅黑 Light" panose="020B0502040204020203" pitchFamily="34" charset="-122"/>
            </a:endParaRPr>
          </a:p>
        </p:txBody>
      </p:sp>
      <p:sp>
        <p:nvSpPr>
          <p:cNvPr id="45" name="矩形 44">
            <a:extLst>
              <a:ext uri="{FF2B5EF4-FFF2-40B4-BE49-F238E27FC236}">
                <a16:creationId xmlns:a16="http://schemas.microsoft.com/office/drawing/2014/main" id="{4DCC923E-7B6E-A21D-1CB1-3CC2AC983145}"/>
              </a:ext>
            </a:extLst>
          </p:cNvPr>
          <p:cNvSpPr/>
          <p:nvPr/>
        </p:nvSpPr>
        <p:spPr>
          <a:xfrm>
            <a:off x="3393687" y="5125677"/>
            <a:ext cx="2278380" cy="1270476"/>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7F7F7F"/>
                </a:solidFill>
                <a:effectLst/>
                <a:uLnTx/>
                <a:uFillTx/>
                <a:latin typeface="微软雅黑 Light" panose="020B0502040204020203" pitchFamily="34" charset="-122"/>
                <a:ea typeface="微软雅黑 Light" panose="020B0502040204020203" pitchFamily="34" charset="-122"/>
              </a:rPr>
              <a:t>学校有</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3</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个博士专业学位授权类别，</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30</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个硕士专业学位授权类别。 </a:t>
            </a:r>
            <a:r>
              <a:rPr kumimoji="0" lang="en-US" altLang="zh-CN" sz="1200" b="0" i="0" u="none" strike="noStrike" kern="1200" cap="none" spc="0" normalizeH="0" baseline="0" noProof="0" dirty="0">
                <a:ln>
                  <a:noFill/>
                </a:ln>
                <a:solidFill>
                  <a:srgbClr val="7F7F7F"/>
                </a:solidFill>
                <a:effectLst/>
                <a:uLnTx/>
                <a:uFillTx/>
                <a:latin typeface="微软雅黑 Light" panose="020B0502040204020203" pitchFamily="34" charset="-122"/>
                <a:ea typeface="微软雅黑 Light" panose="020B0502040204020203" pitchFamily="34" charset="-122"/>
              </a:rPr>
              <a:t>2018 </a:t>
            </a:r>
            <a:r>
              <a:rPr kumimoji="0" lang="zh-CN" altLang="en-US" sz="1200" b="0" i="0" u="none" strike="noStrike" kern="1200" cap="none" spc="0" normalizeH="0" baseline="0" noProof="0" dirty="0">
                <a:ln>
                  <a:noFill/>
                </a:ln>
                <a:solidFill>
                  <a:srgbClr val="7F7F7F"/>
                </a:solidFill>
                <a:effectLst/>
                <a:uLnTx/>
                <a:uFillTx/>
                <a:latin typeface="微软雅黑 Light" panose="020B0502040204020203" pitchFamily="34" charset="-122"/>
                <a:ea typeface="微软雅黑 Light" panose="020B0502040204020203" pitchFamily="34" charset="-122"/>
              </a:rPr>
              <a:t>年上半年，学校成为全国首批二十所学位授权自主审核单位之一。</a:t>
            </a:r>
            <a:endParaRPr kumimoji="0" lang="en-US" altLang="zh-CN" sz="1200" b="0" i="0" u="none" strike="noStrike" kern="1200" cap="none" spc="0" normalizeH="0" baseline="0" noProof="0" dirty="0">
              <a:ln>
                <a:noFill/>
              </a:ln>
              <a:solidFill>
                <a:srgbClr val="7F7F7F"/>
              </a:solidFill>
              <a:effectLst/>
              <a:uLnTx/>
              <a:uFillTx/>
              <a:latin typeface="微软雅黑 Light" panose="020B0502040204020203" pitchFamily="34" charset="-122"/>
              <a:ea typeface="微软雅黑 Light" panose="020B0502040204020203" pitchFamily="34" charset="-122"/>
            </a:endParaRPr>
          </a:p>
        </p:txBody>
      </p:sp>
      <p:sp>
        <p:nvSpPr>
          <p:cNvPr id="46" name="矩形 45">
            <a:extLst>
              <a:ext uri="{FF2B5EF4-FFF2-40B4-BE49-F238E27FC236}">
                <a16:creationId xmlns:a16="http://schemas.microsoft.com/office/drawing/2014/main" id="{DAC8B1EF-73B5-4E5B-3B26-919187CB5941}"/>
              </a:ext>
            </a:extLst>
          </p:cNvPr>
          <p:cNvSpPr/>
          <p:nvPr/>
        </p:nvSpPr>
        <p:spPr>
          <a:xfrm>
            <a:off x="6274837" y="5125677"/>
            <a:ext cx="2278380" cy="103041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200" b="0" i="0" dirty="0">
                <a:solidFill>
                  <a:srgbClr val="7F7F7F"/>
                </a:solidFill>
                <a:effectLst/>
                <a:latin typeface="微软雅黑 Light" panose="020B0502040204020203" pitchFamily="34" charset="-122"/>
                <a:ea typeface="微软雅黑 Light" panose="020B0502040204020203" pitchFamily="34" charset="-122"/>
              </a:rPr>
              <a:t>2022</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年，化学、生物学、海洋科学、生态学、统计学、教育学</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6</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个学科入选国家公布的第二轮“双一流”建设学科。</a:t>
            </a:r>
            <a:endParaRPr kumimoji="0" lang="en-US" altLang="zh-CN" sz="1200" b="0" i="0" u="none" strike="noStrike" kern="1200" cap="none" spc="0" normalizeH="0" baseline="0" noProof="0" dirty="0">
              <a:ln>
                <a:noFill/>
              </a:ln>
              <a:solidFill>
                <a:srgbClr val="7F7F7F"/>
              </a:solidFill>
              <a:effectLst/>
              <a:uLnTx/>
              <a:uFillTx/>
              <a:latin typeface="微软雅黑 Light" panose="020B0502040204020203" pitchFamily="34" charset="-122"/>
              <a:ea typeface="微软雅黑 Light" panose="020B0502040204020203" pitchFamily="34" charset="-122"/>
            </a:endParaRPr>
          </a:p>
        </p:txBody>
      </p:sp>
      <p:sp>
        <p:nvSpPr>
          <p:cNvPr id="47" name="矩形 46">
            <a:extLst>
              <a:ext uri="{FF2B5EF4-FFF2-40B4-BE49-F238E27FC236}">
                <a16:creationId xmlns:a16="http://schemas.microsoft.com/office/drawing/2014/main" id="{81E1C128-7DCD-6FEB-F871-49871D980E2D}"/>
              </a:ext>
            </a:extLst>
          </p:cNvPr>
          <p:cNvSpPr/>
          <p:nvPr/>
        </p:nvSpPr>
        <p:spPr>
          <a:xfrm>
            <a:off x="9155988" y="5125677"/>
            <a:ext cx="2278381" cy="103041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200" b="0" i="0" dirty="0">
                <a:solidFill>
                  <a:srgbClr val="7F7F7F"/>
                </a:solidFill>
                <a:effectLst/>
                <a:latin typeface="微软雅黑 Light" panose="020B0502040204020203" pitchFamily="34" charset="-122"/>
                <a:ea typeface="微软雅黑 Light" panose="020B0502040204020203" pitchFamily="34" charset="-122"/>
              </a:rPr>
              <a:t>截止</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2023</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年</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4</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月，全校研究生</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24000</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余人，其中，硕士研究生</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19000</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多人、博士研究生</a:t>
            </a:r>
            <a:r>
              <a:rPr lang="en-US" altLang="zh-CN" sz="1200" b="0" i="0" dirty="0">
                <a:solidFill>
                  <a:srgbClr val="7F7F7F"/>
                </a:solidFill>
                <a:effectLst/>
                <a:latin typeface="微软雅黑 Light" panose="020B0502040204020203" pitchFamily="34" charset="-122"/>
                <a:ea typeface="微软雅黑 Light" panose="020B0502040204020203" pitchFamily="34" charset="-122"/>
              </a:rPr>
              <a:t>5000</a:t>
            </a:r>
            <a:r>
              <a:rPr lang="zh-CN" altLang="en-US" sz="1200" b="0" i="0" dirty="0">
                <a:solidFill>
                  <a:srgbClr val="7F7F7F"/>
                </a:solidFill>
                <a:effectLst/>
                <a:latin typeface="微软雅黑 Light" panose="020B0502040204020203" pitchFamily="34" charset="-122"/>
                <a:ea typeface="微软雅黑 Light" panose="020B0502040204020203" pitchFamily="34" charset="-122"/>
              </a:rPr>
              <a:t>多人。</a:t>
            </a:r>
            <a:endParaRPr kumimoji="0" lang="en-US" altLang="zh-CN" sz="1200" b="0" i="0" u="none" strike="noStrike" kern="1200" cap="none" spc="0" normalizeH="0" baseline="0" noProof="0" dirty="0">
              <a:ln>
                <a:noFill/>
              </a:ln>
              <a:solidFill>
                <a:srgbClr val="7F7F7F"/>
              </a:solidFill>
              <a:effectLst/>
              <a:uLnTx/>
              <a:uFillTx/>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7149695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par>
                          <p:cTn id="32" fill="hold">
                            <p:stCondLst>
                              <p:cond delay="375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par>
                          <p:cTn id="36" fill="hold">
                            <p:stCondLst>
                              <p:cond delay="4250"/>
                            </p:stCondLst>
                            <p:childTnLst>
                              <p:par>
                                <p:cTn id="37" presetID="10" presetClass="entr" presetSubtype="0"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5" grpId="0"/>
      <p:bldP spid="4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31E1CA1-6268-314E-F50F-37B432467ADD}"/>
              </a:ext>
            </a:extLst>
          </p:cNvPr>
          <p:cNvSpPr>
            <a:spLocks noGrp="1"/>
          </p:cNvSpPr>
          <p:nvPr>
            <p:ph type="body" sz="quarter" idx="13"/>
          </p:nvPr>
        </p:nvSpPr>
        <p:spPr/>
        <p:txBody>
          <a:bodyPr/>
          <a:lstStyle/>
          <a:p>
            <a:pPr algn="l"/>
            <a:r>
              <a:rPr lang="zh-CN" altLang="en-US" dirty="0"/>
              <a:t>研究方法及过程</a:t>
            </a:r>
          </a:p>
        </p:txBody>
      </p:sp>
      <p:sp>
        <p:nvSpPr>
          <p:cNvPr id="3" name="文本占位符 2">
            <a:extLst>
              <a:ext uri="{FF2B5EF4-FFF2-40B4-BE49-F238E27FC236}">
                <a16:creationId xmlns:a16="http://schemas.microsoft.com/office/drawing/2014/main" id="{1924EA79-4918-49B8-A5D7-2794C62FCC34}"/>
              </a:ext>
            </a:extLst>
          </p:cNvPr>
          <p:cNvSpPr>
            <a:spLocks noGrp="1"/>
          </p:cNvSpPr>
          <p:nvPr>
            <p:ph type="body" sz="quarter" idx="14"/>
          </p:nvPr>
        </p:nvSpPr>
        <p:spPr/>
        <p:txBody>
          <a:bodyPr/>
          <a:lstStyle/>
          <a:p>
            <a:r>
              <a:rPr lang="en-US" altLang="zh-CN" dirty="0"/>
              <a:t>RESEARCH METHODS AND PROCESSES</a:t>
            </a:r>
          </a:p>
        </p:txBody>
      </p:sp>
      <p:sp>
        <p:nvSpPr>
          <p:cNvPr id="4" name="文本占位符 3">
            <a:extLst>
              <a:ext uri="{FF2B5EF4-FFF2-40B4-BE49-F238E27FC236}">
                <a16:creationId xmlns:a16="http://schemas.microsoft.com/office/drawing/2014/main" id="{431DE87A-6C24-FE54-E8FC-2B7975E25421}"/>
              </a:ext>
            </a:extLst>
          </p:cNvPr>
          <p:cNvSpPr>
            <a:spLocks noGrp="1"/>
          </p:cNvSpPr>
          <p:nvPr>
            <p:ph type="body" sz="quarter" idx="15"/>
          </p:nvPr>
        </p:nvSpPr>
        <p:spPr>
          <a:xfrm>
            <a:off x="6096000" y="2151336"/>
            <a:ext cx="2628813" cy="667040"/>
          </a:xfrm>
        </p:spPr>
        <p:txBody>
          <a:bodyPr>
            <a:normAutofit fontScale="47500" lnSpcReduction="20000"/>
          </a:bodyPr>
          <a:lstStyle/>
          <a:p>
            <a:r>
              <a:rPr lang="en-US" altLang="zh-CN" dirty="0"/>
              <a:t>PART TWO</a:t>
            </a:r>
            <a:endParaRPr lang="zh-CN" altLang="en-US" dirty="0"/>
          </a:p>
        </p:txBody>
      </p:sp>
    </p:spTree>
    <p:extLst>
      <p:ext uri="{BB962C8B-B14F-4D97-AF65-F5344CB8AC3E}">
        <p14:creationId xmlns:p14="http://schemas.microsoft.com/office/powerpoint/2010/main" val="274569710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4BEA104E-714C-D73E-DC6A-775D8CE776A6}"/>
              </a:ext>
            </a:extLst>
          </p:cNvPr>
          <p:cNvPicPr>
            <a:picLocks noChangeAspect="1"/>
          </p:cNvPicPr>
          <p:nvPr/>
        </p:nvPicPr>
        <p:blipFill rotWithShape="1">
          <a:blip r:embed="rId2"/>
          <a:srcRect l="29162" t="17323" r="22108" b="33016"/>
          <a:stretch/>
        </p:blipFill>
        <p:spPr>
          <a:xfrm>
            <a:off x="-871758" y="694219"/>
            <a:ext cx="5449078" cy="5301782"/>
          </a:xfrm>
          <a:prstGeom prst="rect">
            <a:avLst/>
          </a:prstGeom>
        </p:spPr>
      </p:pic>
      <p:pic>
        <p:nvPicPr>
          <p:cNvPr id="20" name="图片 19">
            <a:extLst>
              <a:ext uri="{FF2B5EF4-FFF2-40B4-BE49-F238E27FC236}">
                <a16:creationId xmlns:a16="http://schemas.microsoft.com/office/drawing/2014/main" id="{F8B0EB79-4663-8FC8-9AB4-EB56D06A14E7}"/>
              </a:ext>
            </a:extLst>
          </p:cNvPr>
          <p:cNvPicPr>
            <a:picLocks noChangeAspect="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0718887" y="5624832"/>
            <a:ext cx="1335293" cy="985214"/>
          </a:xfrm>
          <a:prstGeom prst="rect">
            <a:avLst/>
          </a:prstGeom>
        </p:spPr>
      </p:pic>
      <p:sp>
        <p:nvSpPr>
          <p:cNvPr id="2" name="文本占位符 1">
            <a:extLst>
              <a:ext uri="{FF2B5EF4-FFF2-40B4-BE49-F238E27FC236}">
                <a16:creationId xmlns:a16="http://schemas.microsoft.com/office/drawing/2014/main" id="{9C0AB7B3-50B0-4DFB-5CAF-0623EAD841B6}"/>
              </a:ext>
            </a:extLst>
          </p:cNvPr>
          <p:cNvSpPr>
            <a:spLocks noGrp="1"/>
          </p:cNvSpPr>
          <p:nvPr>
            <p:ph type="body" sz="quarter" idx="13"/>
          </p:nvPr>
        </p:nvSpPr>
        <p:spPr/>
        <p:txBody>
          <a:bodyPr/>
          <a:lstStyle/>
          <a:p>
            <a:r>
              <a:rPr lang="zh-CN" altLang="en-US" dirty="0"/>
              <a:t> 图书馆</a:t>
            </a:r>
          </a:p>
        </p:txBody>
      </p:sp>
      <p:sp>
        <p:nvSpPr>
          <p:cNvPr id="3" name="文本占位符 2">
            <a:extLst>
              <a:ext uri="{FF2B5EF4-FFF2-40B4-BE49-F238E27FC236}">
                <a16:creationId xmlns:a16="http://schemas.microsoft.com/office/drawing/2014/main" id="{B27D75CB-DB6D-4E5C-EFEB-2D55BF5C3FF8}"/>
              </a:ext>
            </a:extLst>
          </p:cNvPr>
          <p:cNvSpPr>
            <a:spLocks noGrp="1"/>
          </p:cNvSpPr>
          <p:nvPr>
            <p:ph type="body" sz="quarter" idx="14"/>
          </p:nvPr>
        </p:nvSpPr>
        <p:spPr/>
        <p:txBody>
          <a:bodyPr/>
          <a:lstStyle/>
          <a:p>
            <a:endParaRPr lang="zh-CN" altLang="en-US"/>
          </a:p>
        </p:txBody>
      </p:sp>
      <p:grpSp>
        <p:nvGrpSpPr>
          <p:cNvPr id="4" name="组合 3">
            <a:extLst>
              <a:ext uri="{FF2B5EF4-FFF2-40B4-BE49-F238E27FC236}">
                <a16:creationId xmlns:a16="http://schemas.microsoft.com/office/drawing/2014/main" id="{7F787897-9952-7B0D-80EB-369B6D4FEDA3}"/>
              </a:ext>
            </a:extLst>
          </p:cNvPr>
          <p:cNvGrpSpPr/>
          <p:nvPr/>
        </p:nvGrpSpPr>
        <p:grpSpPr>
          <a:xfrm>
            <a:off x="922789" y="2115530"/>
            <a:ext cx="2482407" cy="1669874"/>
            <a:chOff x="3402863" y="1557745"/>
            <a:chExt cx="2482407" cy="1669874"/>
          </a:xfrm>
        </p:grpSpPr>
        <p:sp>
          <p:nvSpPr>
            <p:cNvPr id="5" name="矩形 4">
              <a:extLst>
                <a:ext uri="{FF2B5EF4-FFF2-40B4-BE49-F238E27FC236}">
                  <a16:creationId xmlns:a16="http://schemas.microsoft.com/office/drawing/2014/main" id="{E17725A3-04B7-A22D-0700-629F2E99ADB7}"/>
                </a:ext>
              </a:extLst>
            </p:cNvPr>
            <p:cNvSpPr/>
            <p:nvPr/>
          </p:nvSpPr>
          <p:spPr>
            <a:xfrm>
              <a:off x="3402863" y="1894497"/>
              <a:ext cx="2482407" cy="1333122"/>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厦门大学图书馆始建于</a:t>
              </a:r>
              <a:r>
                <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1921</a:t>
              </a: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年，著名图书馆学家裘开明、文学巨匠林语堂、历史学家郑天挺、人类学家冯汉骥、金融学家朱保训和数学奇才陈景润等都曾任职于此。</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6" name="矩形 5">
              <a:extLst>
                <a:ext uri="{FF2B5EF4-FFF2-40B4-BE49-F238E27FC236}">
                  <a16:creationId xmlns:a16="http://schemas.microsoft.com/office/drawing/2014/main" id="{D29C9A2B-A4E1-93B0-D0E6-71F2F3456A34}"/>
                </a:ext>
              </a:extLst>
            </p:cNvPr>
            <p:cNvSpPr/>
            <p:nvPr/>
          </p:nvSpPr>
          <p:spPr>
            <a:xfrm>
              <a:off x="3525171" y="1557745"/>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altLang="zh-CN" sz="1800" i="0" u="none" strike="noStrike" kern="1200" cap="none" spc="0" normalizeH="0" baseline="0" noProof="0" dirty="0" err="1">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XMU</a:t>
              </a:r>
              <a:r>
                <a:rPr kumimoji="0" lang="en-US" altLang="zh-CN" sz="180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 Library</a:t>
              </a:r>
            </a:p>
          </p:txBody>
        </p:sp>
      </p:grpSp>
      <p:grpSp>
        <p:nvGrpSpPr>
          <p:cNvPr id="7" name="组合 6">
            <a:extLst>
              <a:ext uri="{FF2B5EF4-FFF2-40B4-BE49-F238E27FC236}">
                <a16:creationId xmlns:a16="http://schemas.microsoft.com/office/drawing/2014/main" id="{818D788F-85F6-EA5B-1A8D-E7A41B694F0B}"/>
              </a:ext>
            </a:extLst>
          </p:cNvPr>
          <p:cNvGrpSpPr/>
          <p:nvPr/>
        </p:nvGrpSpPr>
        <p:grpSpPr>
          <a:xfrm>
            <a:off x="1055017" y="4570830"/>
            <a:ext cx="2672380" cy="1415958"/>
            <a:chOff x="3212891" y="1557745"/>
            <a:chExt cx="2672380" cy="1415958"/>
          </a:xfrm>
        </p:grpSpPr>
        <p:sp>
          <p:nvSpPr>
            <p:cNvPr id="8" name="矩形 7">
              <a:extLst>
                <a:ext uri="{FF2B5EF4-FFF2-40B4-BE49-F238E27FC236}">
                  <a16:creationId xmlns:a16="http://schemas.microsoft.com/office/drawing/2014/main" id="{5D276C2C-3303-0B3E-8EE9-AF9462D06DB4}"/>
                </a:ext>
              </a:extLst>
            </p:cNvPr>
            <p:cNvSpPr/>
            <p:nvPr/>
          </p:nvSpPr>
          <p:spPr>
            <a:xfrm>
              <a:off x="3212891" y="1894497"/>
              <a:ext cx="2672380" cy="1079206"/>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00000"/>
                  </a:solidFill>
                  <a:effectLst/>
                  <a:uLnTx/>
                  <a:uFillTx/>
                  <a:latin typeface="微软雅黑 Light"/>
                  <a:ea typeface="微软雅黑 Light"/>
                  <a:cs typeface="+mn-cs"/>
                </a:rPr>
                <a:t>纸本馆藏涵盖各个领域，哲学、语言学、历史学、政治学、法学、经济学、管理学等方面的文献尤其丰富，在东南亚和台湾研究的资料建设方面颇具优势。</a:t>
              </a:r>
              <a:endParaRPr kumimoji="0" lang="en-US" altLang="zh-CN" sz="1100" b="0" i="0" u="none" strike="noStrike" kern="1200" cap="none" spc="0" normalizeH="0" baseline="0" noProof="0" dirty="0">
                <a:ln>
                  <a:noFill/>
                </a:ln>
                <a:solidFill>
                  <a:srgbClr val="000000"/>
                </a:solidFill>
                <a:effectLst/>
                <a:uLnTx/>
                <a:uFillTx/>
                <a:latin typeface="微软雅黑 Light"/>
                <a:ea typeface="微软雅黑 Light"/>
                <a:cs typeface="+mn-cs"/>
              </a:endParaRPr>
            </a:p>
          </p:txBody>
        </p:sp>
        <p:sp>
          <p:nvSpPr>
            <p:cNvPr id="9" name="矩形 8">
              <a:extLst>
                <a:ext uri="{FF2B5EF4-FFF2-40B4-BE49-F238E27FC236}">
                  <a16:creationId xmlns:a16="http://schemas.microsoft.com/office/drawing/2014/main" id="{9D07EB32-FDD8-D58E-78C5-DC6EA3704E26}"/>
                </a:ext>
              </a:extLst>
            </p:cNvPr>
            <p:cNvSpPr/>
            <p:nvPr/>
          </p:nvSpPr>
          <p:spPr>
            <a:xfrm>
              <a:off x="3525171" y="1557745"/>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altLang="zh-CN" sz="1800" b="0" i="0" u="none" strike="noStrike" kern="1200" cap="none" spc="0" normalizeH="0" baseline="0" noProof="0" dirty="0" err="1">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XMU</a:t>
              </a:r>
              <a:r>
                <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 Library</a:t>
              </a:r>
            </a:p>
          </p:txBody>
        </p:sp>
      </p:grpSp>
      <p:grpSp>
        <p:nvGrpSpPr>
          <p:cNvPr id="10" name="组合 9">
            <a:extLst>
              <a:ext uri="{FF2B5EF4-FFF2-40B4-BE49-F238E27FC236}">
                <a16:creationId xmlns:a16="http://schemas.microsoft.com/office/drawing/2014/main" id="{2EF81368-DB5E-FCDE-2FAC-FEDB7F754387}"/>
              </a:ext>
            </a:extLst>
          </p:cNvPr>
          <p:cNvGrpSpPr/>
          <p:nvPr/>
        </p:nvGrpSpPr>
        <p:grpSpPr>
          <a:xfrm>
            <a:off x="8667061" y="2115530"/>
            <a:ext cx="2360099" cy="1415958"/>
            <a:chOff x="3509129" y="1557745"/>
            <a:chExt cx="2360099" cy="1415958"/>
          </a:xfrm>
        </p:grpSpPr>
        <p:sp>
          <p:nvSpPr>
            <p:cNvPr id="11" name="矩形 10">
              <a:extLst>
                <a:ext uri="{FF2B5EF4-FFF2-40B4-BE49-F238E27FC236}">
                  <a16:creationId xmlns:a16="http://schemas.microsoft.com/office/drawing/2014/main" id="{CB3027FD-053A-A3F3-7D97-88014E2E635E}"/>
                </a:ext>
              </a:extLst>
            </p:cNvPr>
            <p:cNvSpPr/>
            <p:nvPr/>
          </p:nvSpPr>
          <p:spPr>
            <a:xfrm>
              <a:off x="3509129" y="1894497"/>
              <a:ext cx="2344057" cy="107920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历经百年积累，截至</a:t>
              </a:r>
              <a:r>
                <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2022</a:t>
              </a: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年</a:t>
              </a:r>
              <a:r>
                <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12</a:t>
              </a: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月，馆藏总量达</a:t>
              </a:r>
              <a:r>
                <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1468</a:t>
              </a: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万册。其中，纸本馆藏</a:t>
              </a:r>
              <a:r>
                <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470</a:t>
              </a: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万册，电子馆藏</a:t>
              </a:r>
              <a:r>
                <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998</a:t>
              </a: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万册，数据库计</a:t>
              </a:r>
              <a:r>
                <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188</a:t>
              </a: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个。</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12" name="矩形 11">
              <a:extLst>
                <a:ext uri="{FF2B5EF4-FFF2-40B4-BE49-F238E27FC236}">
                  <a16:creationId xmlns:a16="http://schemas.microsoft.com/office/drawing/2014/main" id="{B6ABB6EF-765B-6D86-BCB9-63390F482F7C}"/>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dirty="0" err="1">
                  <a:solidFill>
                    <a:srgbClr val="E7E6E6">
                      <a:lumMod val="10000"/>
                    </a:srgbClr>
                  </a:solidFill>
                  <a:latin typeface="微软雅黑" panose="020B0503020204020204" pitchFamily="34" charset="-122"/>
                  <a:ea typeface="微软雅黑" panose="020B0503020204020204" pitchFamily="34" charset="-122"/>
                  <a:cs typeface="Segoe UI" panose="020B0502040204020203" pitchFamily="34" charset="0"/>
                </a:rPr>
                <a:t>XMU</a:t>
              </a:r>
              <a:r>
                <a:rPr lang="en-US" altLang="zh-CN" dirty="0">
                  <a:solidFill>
                    <a:srgbClr val="E7E6E6">
                      <a:lumMod val="10000"/>
                    </a:srgbClr>
                  </a:solidFill>
                  <a:latin typeface="微软雅黑" panose="020B0503020204020204" pitchFamily="34" charset="-122"/>
                  <a:ea typeface="微软雅黑" panose="020B0503020204020204" pitchFamily="34" charset="-122"/>
                  <a:cs typeface="Segoe UI" panose="020B0502040204020203" pitchFamily="34" charset="0"/>
                </a:rPr>
                <a:t> Library</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3" name="组合 12">
            <a:extLst>
              <a:ext uri="{FF2B5EF4-FFF2-40B4-BE49-F238E27FC236}">
                <a16:creationId xmlns:a16="http://schemas.microsoft.com/office/drawing/2014/main" id="{74BA21B9-4DC0-0E69-68F8-5F25F3F8902E}"/>
              </a:ext>
            </a:extLst>
          </p:cNvPr>
          <p:cNvGrpSpPr/>
          <p:nvPr/>
        </p:nvGrpSpPr>
        <p:grpSpPr>
          <a:xfrm>
            <a:off x="8472091" y="4837475"/>
            <a:ext cx="2360099" cy="1162043"/>
            <a:chOff x="3509129" y="1557745"/>
            <a:chExt cx="2360099" cy="1162043"/>
          </a:xfrm>
        </p:grpSpPr>
        <p:sp>
          <p:nvSpPr>
            <p:cNvPr id="14" name="矩形 13">
              <a:extLst>
                <a:ext uri="{FF2B5EF4-FFF2-40B4-BE49-F238E27FC236}">
                  <a16:creationId xmlns:a16="http://schemas.microsoft.com/office/drawing/2014/main" id="{6B8F0C53-FDE6-2BB6-D505-7A94A6FD802F}"/>
                </a:ext>
              </a:extLst>
            </p:cNvPr>
            <p:cNvSpPr/>
            <p:nvPr/>
          </p:nvSpPr>
          <p:spPr>
            <a:xfrm>
              <a:off x="3509129" y="1894497"/>
              <a:ext cx="2344057" cy="82529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100" dirty="0">
                  <a:solidFill>
                    <a:srgbClr val="E7E6E6">
                      <a:lumMod val="10000"/>
                    </a:srgbClr>
                  </a:solidFill>
                  <a:latin typeface="微软雅黑 Light"/>
                  <a:ea typeface="微软雅黑 Light"/>
                </a:rPr>
                <a:t>厦门大学图书馆的</a:t>
              </a:r>
              <a:r>
                <a:rPr kumimoji="0" lang="zh-CN" altLang="en-US"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馆内还藏有大量古籍线装书、缩微平片等资源，是全国古籍重点保护单位。</a:t>
              </a: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15" name="矩形 14">
              <a:extLst>
                <a:ext uri="{FF2B5EF4-FFF2-40B4-BE49-F238E27FC236}">
                  <a16:creationId xmlns:a16="http://schemas.microsoft.com/office/drawing/2014/main" id="{411414E5-FB3B-4D0A-5A13-09028022D86E}"/>
                </a:ext>
              </a:extLst>
            </p:cNvPr>
            <p:cNvSpPr/>
            <p:nvPr/>
          </p:nvSpPr>
          <p:spPr>
            <a:xfrm>
              <a:off x="3525171" y="1557745"/>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zh-CN" dirty="0" err="1">
                  <a:solidFill>
                    <a:srgbClr val="E7E6E6">
                      <a:lumMod val="10000"/>
                    </a:srgbClr>
                  </a:solidFill>
                  <a:latin typeface="微软雅黑" panose="020B0503020204020204" pitchFamily="34" charset="-122"/>
                  <a:ea typeface="微软雅黑" panose="020B0503020204020204" pitchFamily="34" charset="-122"/>
                  <a:cs typeface="Segoe UI" panose="020B0502040204020203" pitchFamily="34" charset="0"/>
                </a:rPr>
                <a:t>XMU</a:t>
              </a:r>
              <a:r>
                <a:rPr lang="zh-CN" altLang="en-US" dirty="0">
                  <a:solidFill>
                    <a:srgbClr val="E7E6E6">
                      <a:lumMod val="10000"/>
                    </a:srgbClr>
                  </a:solidFill>
                  <a:latin typeface="微软雅黑" panose="020B0503020204020204" pitchFamily="34" charset="-122"/>
                  <a:ea typeface="微软雅黑" panose="020B0503020204020204" pitchFamily="34" charset="-122"/>
                  <a:cs typeface="Segoe UI" panose="020B0502040204020203" pitchFamily="34" charset="0"/>
                </a:rPr>
                <a:t> </a:t>
              </a:r>
              <a:r>
                <a:rPr lang="en-US" altLang="zh-CN" dirty="0">
                  <a:solidFill>
                    <a:srgbClr val="E7E6E6">
                      <a:lumMod val="10000"/>
                    </a:srgbClr>
                  </a:solidFill>
                  <a:latin typeface="微软雅黑" panose="020B0503020204020204" pitchFamily="34" charset="-122"/>
                  <a:ea typeface="微软雅黑" panose="020B0503020204020204" pitchFamily="34" charset="-122"/>
                  <a:cs typeface="Segoe UI" panose="020B0502040204020203" pitchFamily="34" charset="0"/>
                </a:rPr>
                <a:t>Library</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Tree>
    <p:extLst>
      <p:ext uri="{BB962C8B-B14F-4D97-AF65-F5344CB8AC3E}">
        <p14:creationId xmlns:p14="http://schemas.microsoft.com/office/powerpoint/2010/main" val="3427833315"/>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3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53386A-E639-CD45-283C-319E9002AED5}"/>
              </a:ext>
            </a:extLst>
          </p:cNvPr>
          <p:cNvSpPr>
            <a:spLocks noGrp="1"/>
          </p:cNvSpPr>
          <p:nvPr>
            <p:ph type="body" sz="quarter" idx="13"/>
          </p:nvPr>
        </p:nvSpPr>
        <p:spPr/>
        <p:txBody>
          <a:bodyPr/>
          <a:lstStyle/>
          <a:p>
            <a:r>
              <a:rPr lang="zh-CN" altLang="en-US" dirty="0"/>
              <a:t> 图表</a:t>
            </a:r>
          </a:p>
        </p:txBody>
      </p:sp>
      <p:sp>
        <p:nvSpPr>
          <p:cNvPr id="3" name="文本占位符 2">
            <a:extLst>
              <a:ext uri="{FF2B5EF4-FFF2-40B4-BE49-F238E27FC236}">
                <a16:creationId xmlns:a16="http://schemas.microsoft.com/office/drawing/2014/main" id="{546AD80C-FE0B-4756-A2DA-2AE9A3C679AF}"/>
              </a:ext>
            </a:extLst>
          </p:cNvPr>
          <p:cNvSpPr>
            <a:spLocks noGrp="1"/>
          </p:cNvSpPr>
          <p:nvPr>
            <p:ph type="body" sz="quarter" idx="14"/>
          </p:nvPr>
        </p:nvSpPr>
        <p:spPr/>
        <p:txBody>
          <a:bodyPr/>
          <a:lstStyle/>
          <a:p>
            <a:r>
              <a:rPr lang="en-US" altLang="zh-CN" dirty="0"/>
              <a:t>Data visualization</a:t>
            </a:r>
            <a:endParaRPr lang="zh-CN" altLang="en-US" dirty="0"/>
          </a:p>
        </p:txBody>
      </p:sp>
      <p:graphicFrame>
        <p:nvGraphicFramePr>
          <p:cNvPr id="12" name="图表占位符 11">
            <a:extLst>
              <a:ext uri="{FF2B5EF4-FFF2-40B4-BE49-F238E27FC236}">
                <a16:creationId xmlns:a16="http://schemas.microsoft.com/office/drawing/2014/main" id="{5499F2C0-3583-B661-B3AB-47505E3BA0B9}"/>
              </a:ext>
            </a:extLst>
          </p:cNvPr>
          <p:cNvGraphicFramePr>
            <a:graphicFrameLocks noGrp="1"/>
          </p:cNvGraphicFramePr>
          <p:nvPr>
            <p:ph type="chart" sz="quarter" idx="15"/>
            <p:extLst>
              <p:ext uri="{D42A27DB-BD31-4B8C-83A1-F6EECF244321}">
                <p14:modId xmlns:p14="http://schemas.microsoft.com/office/powerpoint/2010/main" val="3408894123"/>
              </p:ext>
            </p:extLst>
          </p:nvPr>
        </p:nvGraphicFramePr>
        <p:xfrm>
          <a:off x="522500" y="1621888"/>
          <a:ext cx="5136626" cy="4244829"/>
        </p:xfrm>
        <a:graphic>
          <a:graphicData uri="http://schemas.openxmlformats.org/drawingml/2006/chart">
            <c:chart xmlns:c="http://schemas.openxmlformats.org/drawingml/2006/chart" xmlns:r="http://schemas.openxmlformats.org/officeDocument/2006/relationships" r:id="rId2"/>
          </a:graphicData>
        </a:graphic>
      </p:graphicFrame>
      <p:grpSp>
        <p:nvGrpSpPr>
          <p:cNvPr id="28" name="组合 27">
            <a:extLst>
              <a:ext uri="{FF2B5EF4-FFF2-40B4-BE49-F238E27FC236}">
                <a16:creationId xmlns:a16="http://schemas.microsoft.com/office/drawing/2014/main" id="{CB97B5FE-D745-F351-4F95-734CBDD98263}"/>
              </a:ext>
            </a:extLst>
          </p:cNvPr>
          <p:cNvGrpSpPr/>
          <p:nvPr/>
        </p:nvGrpSpPr>
        <p:grpSpPr>
          <a:xfrm>
            <a:off x="6236617" y="1621888"/>
            <a:ext cx="5344160" cy="1113155"/>
            <a:chOff x="5822915" y="492760"/>
            <a:chExt cx="5344160" cy="1113155"/>
          </a:xfrm>
        </p:grpSpPr>
        <p:sp>
          <p:nvSpPr>
            <p:cNvPr id="17" name="椭圆 16">
              <a:extLst>
                <a:ext uri="{FF2B5EF4-FFF2-40B4-BE49-F238E27FC236}">
                  <a16:creationId xmlns:a16="http://schemas.microsoft.com/office/drawing/2014/main" id="{1D82430F-880A-29D7-2FAD-F65FCBA7CCAD}"/>
                </a:ext>
              </a:extLst>
            </p:cNvPr>
            <p:cNvSpPr/>
            <p:nvPr/>
          </p:nvSpPr>
          <p:spPr>
            <a:xfrm>
              <a:off x="5822915" y="492760"/>
              <a:ext cx="642620" cy="642620"/>
            </a:xfrm>
            <a:prstGeom prst="ellipse">
              <a:avLst/>
            </a:prstGeom>
            <a:gradFill>
              <a:gsLst>
                <a:gs pos="19000">
                  <a:schemeClr val="accent5">
                    <a:lumMod val="40000"/>
                    <a:lumOff val="60000"/>
                  </a:schemeClr>
                </a:gs>
                <a:gs pos="84000">
                  <a:srgbClr val="013876"/>
                </a:gs>
              </a:gsLst>
              <a:lin ang="600000" scaled="1"/>
            </a:gra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15" name="文本框 14">
              <a:extLst>
                <a:ext uri="{FF2B5EF4-FFF2-40B4-BE49-F238E27FC236}">
                  <a16:creationId xmlns:a16="http://schemas.microsoft.com/office/drawing/2014/main" id="{D143D7C2-714B-A46E-FCB4-76C24EFC704E}"/>
                </a:ext>
              </a:extLst>
            </p:cNvPr>
            <p:cNvSpPr txBox="1"/>
            <p:nvPr/>
          </p:nvSpPr>
          <p:spPr>
            <a:xfrm>
              <a:off x="6650320" y="583565"/>
              <a:ext cx="772969" cy="400110"/>
            </a:xfrm>
            <a:prstGeom prst="rect">
              <a:avLst/>
            </a:prstGeom>
            <a:noFill/>
          </p:spPr>
          <p:txBody>
            <a:bodyPr wrap="none" rtlCol="0">
              <a:spAutoFit/>
            </a:bodyPr>
            <a:lstStyle/>
            <a:p>
              <a:pPr algn="l"/>
              <a:r>
                <a:rPr lang="zh-CN" altLang="en-US" sz="2000" dirty="0">
                  <a:solidFill>
                    <a:srgbClr val="013876"/>
                  </a:solidFill>
                  <a:latin typeface="+mj-ea"/>
                  <a:ea typeface="+mj-ea"/>
                </a:rPr>
                <a:t>标 题</a:t>
              </a:r>
            </a:p>
          </p:txBody>
        </p:sp>
        <p:sp>
          <p:nvSpPr>
            <p:cNvPr id="16" name="文本框 15">
              <a:extLst>
                <a:ext uri="{FF2B5EF4-FFF2-40B4-BE49-F238E27FC236}">
                  <a16:creationId xmlns:a16="http://schemas.microsoft.com/office/drawing/2014/main" id="{6FE127A5-B7DD-012C-CFF5-AC7A38B3FA8D}"/>
                </a:ext>
              </a:extLst>
            </p:cNvPr>
            <p:cNvSpPr txBox="1"/>
            <p:nvPr/>
          </p:nvSpPr>
          <p:spPr>
            <a:xfrm>
              <a:off x="6650320" y="982345"/>
              <a:ext cx="4516755" cy="623570"/>
            </a:xfrm>
            <a:prstGeom prst="rect">
              <a:avLst/>
            </a:prstGeom>
            <a:noFill/>
          </p:spPr>
          <p:txBody>
            <a:bodyPr wrap="square" rtlCol="0">
              <a:spAutoFit/>
            </a:bodyPr>
            <a:lstStyle/>
            <a:p>
              <a:pPr algn="l">
                <a:lnSpc>
                  <a:spcPct val="130000"/>
                </a:lnSpc>
                <a:spcBef>
                  <a:spcPts val="0"/>
                </a:spcBef>
                <a:spcAft>
                  <a:spcPts val="0"/>
                </a:spcAft>
              </a:pPr>
              <a:r>
                <a:rPr lang="zh-CN" altLang="en-US" sz="1400" dirty="0">
                  <a:solidFill>
                    <a:schemeClr val="bg1">
                      <a:lumMod val="50000"/>
                    </a:schemeClr>
                  </a:solidFill>
                  <a:ea typeface="思源黑体 CN Light" panose="020B0600000000000000" pitchFamily="34" charset="-122"/>
                  <a:cs typeface="思源黑体 CN Light" panose="020B0600000000000000" pitchFamily="34" charset="-122"/>
                </a:rPr>
                <a:t>Lorem ipsum dolor sit amet, consectetur adipiscing elit. Duis a sodales neque. Vivamus sit amet iaculis augue</a:t>
              </a:r>
            </a:p>
          </p:txBody>
        </p:sp>
      </p:grpSp>
      <p:grpSp>
        <p:nvGrpSpPr>
          <p:cNvPr id="29" name="组合 28">
            <a:extLst>
              <a:ext uri="{FF2B5EF4-FFF2-40B4-BE49-F238E27FC236}">
                <a16:creationId xmlns:a16="http://schemas.microsoft.com/office/drawing/2014/main" id="{CC859AEB-5B00-44B5-3E52-69E91858E1E1}"/>
              </a:ext>
            </a:extLst>
          </p:cNvPr>
          <p:cNvGrpSpPr/>
          <p:nvPr/>
        </p:nvGrpSpPr>
        <p:grpSpPr>
          <a:xfrm>
            <a:off x="6236617" y="3226169"/>
            <a:ext cx="5344160" cy="1045845"/>
            <a:chOff x="5822915" y="2661920"/>
            <a:chExt cx="5344160" cy="1045845"/>
          </a:xfrm>
        </p:grpSpPr>
        <p:sp>
          <p:nvSpPr>
            <p:cNvPr id="19" name="椭圆 18">
              <a:extLst>
                <a:ext uri="{FF2B5EF4-FFF2-40B4-BE49-F238E27FC236}">
                  <a16:creationId xmlns:a16="http://schemas.microsoft.com/office/drawing/2014/main" id="{D5A27966-25F8-A79A-1A0A-6761AD1B0643}"/>
                </a:ext>
              </a:extLst>
            </p:cNvPr>
            <p:cNvSpPr/>
            <p:nvPr/>
          </p:nvSpPr>
          <p:spPr>
            <a:xfrm>
              <a:off x="5822915" y="2661920"/>
              <a:ext cx="642620" cy="642620"/>
            </a:xfrm>
            <a:prstGeom prst="ellipse">
              <a:avLst/>
            </a:prstGeom>
            <a:gradFill>
              <a:gsLst>
                <a:gs pos="19000">
                  <a:schemeClr val="accent5">
                    <a:lumMod val="40000"/>
                    <a:lumOff val="60000"/>
                  </a:schemeClr>
                </a:gs>
                <a:gs pos="84000">
                  <a:srgbClr val="013876"/>
                </a:gs>
              </a:gsLst>
              <a:lin scaled="1"/>
            </a:gra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grpSp>
          <p:nvGrpSpPr>
            <p:cNvPr id="20" name="组合 19">
              <a:extLst>
                <a:ext uri="{FF2B5EF4-FFF2-40B4-BE49-F238E27FC236}">
                  <a16:creationId xmlns:a16="http://schemas.microsoft.com/office/drawing/2014/main" id="{A887AFAA-99D8-C899-BE6F-DF413D13A7AA}"/>
                </a:ext>
              </a:extLst>
            </p:cNvPr>
            <p:cNvGrpSpPr/>
            <p:nvPr/>
          </p:nvGrpSpPr>
          <p:grpSpPr>
            <a:xfrm>
              <a:off x="6650320" y="2685415"/>
              <a:ext cx="4516755" cy="1022350"/>
              <a:chOff x="2853" y="2586"/>
              <a:chExt cx="7113" cy="1610"/>
            </a:xfrm>
          </p:grpSpPr>
          <p:sp>
            <p:nvSpPr>
              <p:cNvPr id="21" name="文本框 20">
                <a:extLst>
                  <a:ext uri="{FF2B5EF4-FFF2-40B4-BE49-F238E27FC236}">
                    <a16:creationId xmlns:a16="http://schemas.microsoft.com/office/drawing/2014/main" id="{3589C067-F240-FA13-72E5-D29FF6BEF896}"/>
                  </a:ext>
                </a:extLst>
              </p:cNvPr>
              <p:cNvSpPr txBox="1"/>
              <p:nvPr/>
            </p:nvSpPr>
            <p:spPr>
              <a:xfrm>
                <a:off x="2853" y="2586"/>
                <a:ext cx="1217" cy="630"/>
              </a:xfrm>
              <a:prstGeom prst="rect">
                <a:avLst/>
              </a:prstGeom>
              <a:noFill/>
            </p:spPr>
            <p:txBody>
              <a:bodyPr wrap="none" rtlCol="0">
                <a:spAutoFit/>
              </a:bodyPr>
              <a:lstStyle/>
              <a:p>
                <a:pPr algn="l"/>
                <a:r>
                  <a:rPr lang="zh-CN" altLang="en-US" sz="2000" dirty="0">
                    <a:solidFill>
                      <a:srgbClr val="013876"/>
                    </a:solidFill>
                    <a:latin typeface="+mj-ea"/>
                    <a:ea typeface="+mj-ea"/>
                  </a:rPr>
                  <a:t>标 题</a:t>
                </a:r>
              </a:p>
            </p:txBody>
          </p:sp>
          <p:sp>
            <p:nvSpPr>
              <p:cNvPr id="22" name="文本框 21">
                <a:extLst>
                  <a:ext uri="{FF2B5EF4-FFF2-40B4-BE49-F238E27FC236}">
                    <a16:creationId xmlns:a16="http://schemas.microsoft.com/office/drawing/2014/main" id="{75DA6700-5982-6CC9-3124-3C45C3AD208B}"/>
                  </a:ext>
                </a:extLst>
              </p:cNvPr>
              <p:cNvSpPr txBox="1"/>
              <p:nvPr/>
            </p:nvSpPr>
            <p:spPr>
              <a:xfrm>
                <a:off x="2853" y="3214"/>
                <a:ext cx="7113" cy="982"/>
              </a:xfrm>
              <a:prstGeom prst="rect">
                <a:avLst/>
              </a:prstGeom>
              <a:noFill/>
            </p:spPr>
            <p:txBody>
              <a:bodyPr wrap="square" rtlCol="0">
                <a:spAutoFit/>
              </a:bodyPr>
              <a:lstStyle/>
              <a:p>
                <a:pPr algn="l">
                  <a:lnSpc>
                    <a:spcPct val="130000"/>
                  </a:lnSpc>
                  <a:spcBef>
                    <a:spcPts val="0"/>
                  </a:spcBef>
                  <a:spcAft>
                    <a:spcPts val="0"/>
                  </a:spcAft>
                </a:pPr>
                <a:r>
                  <a:rPr lang="zh-CN" altLang="en-US" sz="1400" dirty="0">
                    <a:solidFill>
                      <a:schemeClr val="bg1">
                        <a:lumMod val="50000"/>
                      </a:schemeClr>
                    </a:solidFill>
                    <a:ea typeface="思源黑体 CN Light" panose="020B0600000000000000" pitchFamily="34" charset="-122"/>
                    <a:cs typeface="思源黑体 CN Light" panose="020B0600000000000000" pitchFamily="34" charset="-122"/>
                    <a:sym typeface="+mn-ea"/>
                  </a:rPr>
                  <a:t>Lorem ipsum dolor sit amet, consectetur adipiscing elit. Duis a sodales neque. Vivamus sit amet iaculis augue. </a:t>
                </a:r>
                <a:endParaRPr lang="zh-CN" altLang="en-US" sz="1400" dirty="0">
                  <a:solidFill>
                    <a:schemeClr val="bg1">
                      <a:lumMod val="50000"/>
                    </a:schemeClr>
                  </a:solidFill>
                  <a:ea typeface="思源黑体 CN Light" panose="020B0600000000000000" pitchFamily="34" charset="-122"/>
                  <a:cs typeface="思源黑体 CN Light" panose="020B0600000000000000" pitchFamily="34" charset="-122"/>
                </a:endParaRPr>
              </a:p>
            </p:txBody>
          </p:sp>
        </p:grpSp>
      </p:grpSp>
      <p:grpSp>
        <p:nvGrpSpPr>
          <p:cNvPr id="30" name="组合 29">
            <a:extLst>
              <a:ext uri="{FF2B5EF4-FFF2-40B4-BE49-F238E27FC236}">
                <a16:creationId xmlns:a16="http://schemas.microsoft.com/office/drawing/2014/main" id="{78523254-14BF-26E8-1051-A00F28DE6252}"/>
              </a:ext>
            </a:extLst>
          </p:cNvPr>
          <p:cNvGrpSpPr/>
          <p:nvPr/>
        </p:nvGrpSpPr>
        <p:grpSpPr>
          <a:xfrm>
            <a:off x="6236617" y="4763139"/>
            <a:ext cx="5344160" cy="1128395"/>
            <a:chOff x="5822915" y="4255135"/>
            <a:chExt cx="5344160" cy="1128395"/>
          </a:xfrm>
        </p:grpSpPr>
        <p:sp>
          <p:nvSpPr>
            <p:cNvPr id="23" name="椭圆 22">
              <a:extLst>
                <a:ext uri="{FF2B5EF4-FFF2-40B4-BE49-F238E27FC236}">
                  <a16:creationId xmlns:a16="http://schemas.microsoft.com/office/drawing/2014/main" id="{3A954108-E2A1-CD2E-2E69-827457A6D329}"/>
                </a:ext>
              </a:extLst>
            </p:cNvPr>
            <p:cNvSpPr/>
            <p:nvPr/>
          </p:nvSpPr>
          <p:spPr>
            <a:xfrm>
              <a:off x="5822915" y="4255135"/>
              <a:ext cx="642620" cy="642620"/>
            </a:xfrm>
            <a:prstGeom prst="ellipse">
              <a:avLst/>
            </a:prstGeom>
            <a:gradFill>
              <a:gsLst>
                <a:gs pos="19000">
                  <a:schemeClr val="accent5">
                    <a:lumMod val="40000"/>
                    <a:lumOff val="60000"/>
                  </a:schemeClr>
                </a:gs>
                <a:gs pos="84000">
                  <a:srgbClr val="013876"/>
                </a:gs>
              </a:gsLst>
              <a:lin scaled="1"/>
            </a:gra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grpSp>
          <p:nvGrpSpPr>
            <p:cNvPr id="24" name="组合 23">
              <a:extLst>
                <a:ext uri="{FF2B5EF4-FFF2-40B4-BE49-F238E27FC236}">
                  <a16:creationId xmlns:a16="http://schemas.microsoft.com/office/drawing/2014/main" id="{77CB05E6-FCFA-2983-A64B-79521584C9EA}"/>
                </a:ext>
              </a:extLst>
            </p:cNvPr>
            <p:cNvGrpSpPr/>
            <p:nvPr/>
          </p:nvGrpSpPr>
          <p:grpSpPr>
            <a:xfrm>
              <a:off x="6650320" y="4361180"/>
              <a:ext cx="4516755" cy="1022350"/>
              <a:chOff x="2853" y="2586"/>
              <a:chExt cx="7113" cy="1610"/>
            </a:xfrm>
          </p:grpSpPr>
          <p:sp>
            <p:nvSpPr>
              <p:cNvPr id="25" name="文本框 24">
                <a:extLst>
                  <a:ext uri="{FF2B5EF4-FFF2-40B4-BE49-F238E27FC236}">
                    <a16:creationId xmlns:a16="http://schemas.microsoft.com/office/drawing/2014/main" id="{6C57840D-F6FE-381E-D8C4-35824238B040}"/>
                  </a:ext>
                </a:extLst>
              </p:cNvPr>
              <p:cNvSpPr txBox="1"/>
              <p:nvPr/>
            </p:nvSpPr>
            <p:spPr>
              <a:xfrm>
                <a:off x="2853" y="2586"/>
                <a:ext cx="1217" cy="630"/>
              </a:xfrm>
              <a:prstGeom prst="rect">
                <a:avLst/>
              </a:prstGeom>
              <a:noFill/>
            </p:spPr>
            <p:txBody>
              <a:bodyPr wrap="none" rtlCol="0">
                <a:spAutoFit/>
              </a:bodyPr>
              <a:lstStyle/>
              <a:p>
                <a:pPr algn="l"/>
                <a:r>
                  <a:rPr lang="zh-CN" altLang="en-US" sz="2000" dirty="0">
                    <a:solidFill>
                      <a:srgbClr val="013876"/>
                    </a:solidFill>
                    <a:latin typeface="+mj-ea"/>
                    <a:ea typeface="+mj-ea"/>
                  </a:rPr>
                  <a:t>标 题</a:t>
                </a:r>
              </a:p>
            </p:txBody>
          </p:sp>
          <p:sp>
            <p:nvSpPr>
              <p:cNvPr id="26" name="文本框 25">
                <a:extLst>
                  <a:ext uri="{FF2B5EF4-FFF2-40B4-BE49-F238E27FC236}">
                    <a16:creationId xmlns:a16="http://schemas.microsoft.com/office/drawing/2014/main" id="{5CA3C322-8E52-494B-1D98-E3ECCF24ED30}"/>
                  </a:ext>
                </a:extLst>
              </p:cNvPr>
              <p:cNvSpPr txBox="1"/>
              <p:nvPr/>
            </p:nvSpPr>
            <p:spPr>
              <a:xfrm>
                <a:off x="2853" y="3214"/>
                <a:ext cx="7113" cy="982"/>
              </a:xfrm>
              <a:prstGeom prst="rect">
                <a:avLst/>
              </a:prstGeom>
              <a:noFill/>
            </p:spPr>
            <p:txBody>
              <a:bodyPr wrap="square" rtlCol="0">
                <a:spAutoFit/>
              </a:bodyPr>
              <a:lstStyle/>
              <a:p>
                <a:pPr algn="l">
                  <a:lnSpc>
                    <a:spcPct val="130000"/>
                  </a:lnSpc>
                  <a:spcBef>
                    <a:spcPts val="0"/>
                  </a:spcBef>
                  <a:spcAft>
                    <a:spcPts val="0"/>
                  </a:spcAft>
                </a:pPr>
                <a:r>
                  <a:rPr lang="zh-CN" altLang="en-US" sz="1400" dirty="0">
                    <a:solidFill>
                      <a:schemeClr val="bg1">
                        <a:lumMod val="50000"/>
                      </a:schemeClr>
                    </a:solidFill>
                    <a:ea typeface="+mj-ea"/>
                    <a:cs typeface="思源黑体 CN Light" panose="020B0600000000000000" pitchFamily="34" charset="-122"/>
                    <a:sym typeface="+mn-ea"/>
                  </a:rPr>
                  <a:t>Lorem ipsum dolor sit amet, consectetur adipiscing elit. Duis a sodales neque. Vivamus sit amet iaculis augue. </a:t>
                </a:r>
                <a:endParaRPr lang="zh-CN" altLang="en-US" sz="1400" dirty="0">
                  <a:solidFill>
                    <a:schemeClr val="bg1">
                      <a:lumMod val="50000"/>
                    </a:schemeClr>
                  </a:solidFill>
                  <a:ea typeface="+mj-ea"/>
                  <a:cs typeface="思源黑体 CN Light" panose="020B0600000000000000" pitchFamily="34" charset="-122"/>
                </a:endParaRPr>
              </a:p>
            </p:txBody>
          </p:sp>
        </p:grpSp>
      </p:grpSp>
    </p:spTree>
    <p:extLst>
      <p:ext uri="{BB962C8B-B14F-4D97-AF65-F5344CB8AC3E}">
        <p14:creationId xmlns:p14="http://schemas.microsoft.com/office/powerpoint/2010/main" val="130445172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up)">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98_2*i*5"/>
  <p:tag name="KSO_WM_TEMPLATE_CATEGORY" val="custom"/>
  <p:tag name="KSO_WM_TEMPLATE_INDEX" val="20189098"/>
  <p:tag name="KSO_WM_UNIT_INDEX" val="5"/>
  <p:tag name="KSO_WM_UNIT_TEXT_FILL_FORE_SCHEMECOLOR_INDEX_BRIGHTNESS" val="0"/>
  <p:tag name="KSO_WM_UNIT_TEXT_FILL_FORE_SCHEMECOLOR_INDEX" val="2"/>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98_2*i*15"/>
  <p:tag name="KSO_WM_TEMPLATE_CATEGORY" val="custom"/>
  <p:tag name="KSO_WM_TEMPLATE_INDEX" val="20189098"/>
  <p:tag name="KSO_WM_UNIT_INDEX" val="15"/>
  <p:tag name="KSO_WM_UNIT_LINE_FORE_SCHEMECOLOR_INDEX_1_BRIGHTNESS" val="0"/>
  <p:tag name="KSO_WM_UNIT_LINE_FORE_SCHEMECOLOR_INDEX_1" val="15"/>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0.38"/>
  <p:tag name="KSO_WM_UNIT_LINE_FORE_SCHEMECOLOR_INDEX_2_TRANS" val="0"/>
  <p:tag name="KSO_WM_UNIT_LINE_FORE_SCHEMECOLOR_INDEX_3_BRIGHTNESS" val="0"/>
  <p:tag name="KSO_WM_UNIT_LINE_FORE_SCHEMECOLOR_INDEX_3" val="6"/>
  <p:tag name="KSO_WM_UNIT_LINE_FORE_SCHEMECOLOR_INDEX_3_POS" val="1"/>
  <p:tag name="KSO_WM_UNIT_LINE_FORE_SCHEMECOLOR_INDEX_3_TRANS" val="0"/>
  <p:tag name="KSO_WM_UNIT_LINE_GRADIENT_TYPE" val="2"/>
  <p:tag name="KSO_WM_UNIT_LINE_GRADIENT_ANGLE" val="0"/>
  <p:tag name="KSO_WM_UNIT_LINE_GRADIENT_DIRECTION" val="12"/>
  <p:tag name="KSO_WM_UNIT_LINE_FILL_TYPE" val="5"/>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98"/>
  <p:tag name="KSO_WM_TAG_VERSION" val="1.0"/>
  <p:tag name="KSO_WM_UNIT_TYPE" val="l_h_i"/>
  <p:tag name="KSO_WM_UNIT_INDEX" val="1_1_1"/>
  <p:tag name="KSO_WM_UNIT_ID" val="custom20189098_15*l_h_i*1_1_1"/>
  <p:tag name="KSO_WM_UNIT_LAYERLEVEL" val="1_1_1"/>
  <p:tag name="KSO_WM_BEAUTIFY_FLAG" val="#wm#"/>
  <p:tag name="KSO_WM_DIAGRAM_GROUP_CODE" val="l1-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98"/>
  <p:tag name="KSO_WM_TAG_VERSION" val="1.0"/>
  <p:tag name="KSO_WM_UNIT_TYPE" val="l_h_i"/>
  <p:tag name="KSO_WM_UNIT_INDEX" val="1_4_1"/>
  <p:tag name="KSO_WM_UNIT_ID" val="custom20189098_15*l_h_i*1_4_1"/>
  <p:tag name="KSO_WM_UNIT_LAYERLEVEL" val="1_1_1"/>
  <p:tag name="KSO_WM_BEAUTIFY_FLAG" val="#wm#"/>
  <p:tag name="KSO_WM_DIAGRAM_GROUP_CODE" val="l1-6"/>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98"/>
  <p:tag name="KSO_WM_TAG_VERSION" val="1.0"/>
  <p:tag name="KSO_WM_UNIT_TYPE" val="l_h_i"/>
  <p:tag name="KSO_WM_UNIT_INDEX" val="1_3_1"/>
  <p:tag name="KSO_WM_UNIT_ID" val="custom20189098_15*l_h_i*1_3_1"/>
  <p:tag name="KSO_WM_UNIT_LAYERLEVEL" val="1_1_1"/>
  <p:tag name="KSO_WM_BEAUTIFY_FLAG" val="#wm#"/>
  <p:tag name="KSO_WM_DIAGRAM_GROUP_CODE" val="l1-6"/>
  <p:tag name="KSO_WM_UNIT_FILL_FORE_SCHEMECOLOR_INDEX_BRIGHTNESS" val="-0.25"/>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98"/>
  <p:tag name="KSO_WM_TAG_VERSION" val="1.0"/>
  <p:tag name="KSO_WM_UNIT_TYPE" val="l_h_i"/>
  <p:tag name="KSO_WM_UNIT_INDEX" val="1_2_1"/>
  <p:tag name="KSO_WM_UNIT_ID" val="custom20189098_15*l_h_i*1_2_1"/>
  <p:tag name="KSO_WM_UNIT_LAYERLEVEL" val="1_1_1"/>
  <p:tag name="KSO_WM_BEAUTIFY_FLAG" val="#wm#"/>
  <p:tag name="KSO_WM_DIAGRAM_GROUP_CODE" val="l1-6"/>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98_2*i*6"/>
  <p:tag name="KSO_WM_TEMPLATE_CATEGORY" val="custom"/>
  <p:tag name="KSO_WM_TEMPLATE_INDEX" val="20189098"/>
  <p:tag name="KSO_WM_UNIT_INDEX" val="6"/>
  <p:tag name="KSO_WM_UNIT_LINE_FORE_SCHEMECOLOR_INDEX_BRIGHTNESS" val="0.8"/>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98_2*i*7"/>
  <p:tag name="KSO_WM_TEMPLATE_CATEGORY" val="custom"/>
  <p:tag name="KSO_WM_TEMPLATE_INDEX" val="20189098"/>
  <p:tag name="KSO_WM_UNIT_INDEX" val="7"/>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098"/>
  <p:tag name="KSO_WM_UNIT_TYPE" val="a"/>
  <p:tag name="KSO_WM_UNIT_INDEX" val="1"/>
  <p:tag name="KSO_WM_UNIT_ID" val="custom20189098_2*a*1"/>
  <p:tag name="KSO_WM_UNIT_LAYERLEVEL" val="1"/>
  <p:tag name="KSO_WM_UNIT_ISCONTENTSTITLE" val="1"/>
  <p:tag name="KSO_WM_UNIT_VALUE" val="5"/>
  <p:tag name="KSO_WM_UNIT_HIGHLIGHT" val="0"/>
  <p:tag name="KSO_WM_UNIT_COMPATIBLE" val="0"/>
  <p:tag name="KSO_WM_UNIT_CLEAR" val="0"/>
  <p:tag name="KSO_WM_BEAUTIFY_FLAG" val="#wm#"/>
  <p:tag name="KSO_WM_TAG_VERSION" val="1.0"/>
  <p:tag name="KSO_WM_UNIT_PRESET_TEXT" val="CONTENT"/>
  <p:tag name="KSO_WM_UNIT_TEXT_FILL_FORE_SCHEMECOLOR_INDEX_BRIGHTNESS" val="0.15"/>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98_2*i*5"/>
  <p:tag name="KSO_WM_TEMPLATE_CATEGORY" val="custom"/>
  <p:tag name="KSO_WM_TEMPLATE_INDEX" val="20189098"/>
  <p:tag name="KSO_WM_UNIT_INDEX" val="5"/>
  <p:tag name="KSO_WM_UNIT_TEXT_FILL_FORE_SCHEMECOLOR_INDEX_BRIGHTNESS" val="0"/>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98_2*i*13"/>
  <p:tag name="KSO_WM_TEMPLATE_CATEGORY" val="custom"/>
  <p:tag name="KSO_WM_TEMPLATE_INDEX" val="20189098"/>
  <p:tag name="KSO_WM_UNIT_INDEX" val="13"/>
  <p:tag name="KSO_WM_UNIT_LINE_FORE_SCHEMECOLOR_INDEX_1_BRIGHTNESS" val="0"/>
  <p:tag name="KSO_WM_UNIT_LINE_FORE_SCHEMECOLOR_INDEX_1" val="15"/>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0.38"/>
  <p:tag name="KSO_WM_UNIT_LINE_FORE_SCHEMECOLOR_INDEX_2_TRANS" val="0"/>
  <p:tag name="KSO_WM_UNIT_LINE_FORE_SCHEMECOLOR_INDEX_3_BRIGHTNESS" val="0"/>
  <p:tag name="KSO_WM_UNIT_LINE_FORE_SCHEMECOLOR_INDEX_3" val="6"/>
  <p:tag name="KSO_WM_UNIT_LINE_FORE_SCHEMECOLOR_INDEX_3_POS" val="1"/>
  <p:tag name="KSO_WM_UNIT_LINE_FORE_SCHEMECOLOR_INDEX_3_TRANS" val="0"/>
  <p:tag name="KSO_WM_UNIT_LINE_GRADIENT_TYPE" val="2"/>
  <p:tag name="KSO_WM_UNIT_LINE_GRADIENT_ANGLE" val="0"/>
  <p:tag name="KSO_WM_UNIT_LINE_GRADIENT_DIRECTION" val="8"/>
  <p:tag name="KSO_WM_UNIT_LINE_FILL_TYPE" val="5"/>
  <p:tag name="KSO_WM_UNIT_TEXT_FILL_FORE_SCHEMECOLOR_INDEX_BRIGHTNESS" val="0"/>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98_2*i*16"/>
  <p:tag name="KSO_WM_TEMPLATE_CATEGORY" val="custom"/>
  <p:tag name="KSO_WM_TEMPLATE_INDEX" val="20189098"/>
  <p:tag name="KSO_WM_UNIT_INDEX" val="16"/>
  <p:tag name="KSO_WM_UNIT_LINE_FORE_SCHEMECOLOR_INDEX_1_BRIGHTNESS" val="0"/>
  <p:tag name="KSO_WM_UNIT_LINE_FORE_SCHEMECOLOR_INDEX_1" val="15"/>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0.38"/>
  <p:tag name="KSO_WM_UNIT_LINE_FORE_SCHEMECOLOR_INDEX_2_TRANS" val="0"/>
  <p:tag name="KSO_WM_UNIT_LINE_FORE_SCHEMECOLOR_INDEX_3_BRIGHTNESS" val="0"/>
  <p:tag name="KSO_WM_UNIT_LINE_FORE_SCHEMECOLOR_INDEX_3" val="6"/>
  <p:tag name="KSO_WM_UNIT_LINE_FORE_SCHEMECOLOR_INDEX_3_POS" val="1"/>
  <p:tag name="KSO_WM_UNIT_LINE_FORE_SCHEMECOLOR_INDEX_3_TRANS" val="0"/>
  <p:tag name="KSO_WM_UNIT_LINE_GRADIENT_TYPE" val="2"/>
  <p:tag name="KSO_WM_UNIT_LINE_GRADIENT_ANGLE" val="0"/>
  <p:tag name="KSO_WM_UNIT_LINE_GRADIENT_DIRECTION" val="8"/>
  <p:tag name="KSO_WM_UNIT_LINE_FILL_TYPE" val="5"/>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98_2*i*17"/>
  <p:tag name="KSO_WM_TEMPLATE_CATEGORY" val="custom"/>
  <p:tag name="KSO_WM_TEMPLATE_INDEX" val="20189098"/>
  <p:tag name="KSO_WM_UNIT_INDEX" val="17"/>
  <p:tag name="KSO_WM_UNIT_LINE_FORE_SCHEMECOLOR_INDEX_1_BRIGHTNESS" val="0"/>
  <p:tag name="KSO_WM_UNIT_LINE_FORE_SCHEMECOLOR_INDEX_1" val="15"/>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0.38"/>
  <p:tag name="KSO_WM_UNIT_LINE_FORE_SCHEMECOLOR_INDEX_2_TRANS" val="0"/>
  <p:tag name="KSO_WM_UNIT_LINE_FORE_SCHEMECOLOR_INDEX_3_BRIGHTNESS" val="0"/>
  <p:tag name="KSO_WM_UNIT_LINE_FORE_SCHEMECOLOR_INDEX_3" val="6"/>
  <p:tag name="KSO_WM_UNIT_LINE_FORE_SCHEMECOLOR_INDEX_3_POS" val="1"/>
  <p:tag name="KSO_WM_UNIT_LINE_FORE_SCHEMECOLOR_INDEX_3_TRANS" val="0"/>
  <p:tag name="KSO_WM_UNIT_LINE_GRADIENT_TYPE" val="2"/>
  <p:tag name="KSO_WM_UNIT_LINE_GRADIENT_ANGLE" val="0"/>
  <p:tag name="KSO_WM_UNIT_LINE_GRADIENT_DIRECTION" val="12"/>
  <p:tag name="KSO_WM_UNIT_LINE_FILL_TYPE" val="5"/>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098_2*i*14"/>
  <p:tag name="KSO_WM_TEMPLATE_CATEGORY" val="custom"/>
  <p:tag name="KSO_WM_TEMPLATE_INDEX" val="20189098"/>
  <p:tag name="KSO_WM_UNIT_INDEX" val="14"/>
  <p:tag name="KSO_WM_UNIT_LINE_FORE_SCHEMECOLOR_INDEX_1_BRIGHTNESS" val="0"/>
  <p:tag name="KSO_WM_UNIT_LINE_FORE_SCHEMECOLOR_INDEX_1" val="15"/>
  <p:tag name="KSO_WM_UNIT_LINE_FORE_SCHEMECOLOR_INDEX_1_POS" val="0"/>
  <p:tag name="KSO_WM_UNIT_LINE_FORE_SCHEMECOLOR_INDEX_1_TRANS" val="0"/>
  <p:tag name="KSO_WM_UNIT_LINE_FORE_SCHEMECOLOR_INDEX_2_BRIGHTNESS" val="0"/>
  <p:tag name="KSO_WM_UNIT_LINE_FORE_SCHEMECOLOR_INDEX_2" val="8"/>
  <p:tag name="KSO_WM_UNIT_LINE_FORE_SCHEMECOLOR_INDEX_2_POS" val="0.38"/>
  <p:tag name="KSO_WM_UNIT_LINE_FORE_SCHEMECOLOR_INDEX_2_TRANS" val="0"/>
  <p:tag name="KSO_WM_UNIT_LINE_FORE_SCHEMECOLOR_INDEX_3_BRIGHTNESS" val="0"/>
  <p:tag name="KSO_WM_UNIT_LINE_FORE_SCHEMECOLOR_INDEX_3" val="6"/>
  <p:tag name="KSO_WM_UNIT_LINE_FORE_SCHEMECOLOR_INDEX_3_POS" val="1"/>
  <p:tag name="KSO_WM_UNIT_LINE_FORE_SCHEMECOLOR_INDEX_3_TRANS" val="0"/>
  <p:tag name="KSO_WM_UNIT_LINE_GRADIENT_TYPE" val="2"/>
  <p:tag name="KSO_WM_UNIT_LINE_GRADIENT_ANGLE" val="0"/>
  <p:tag name="KSO_WM_UNIT_LINE_GRADIENT_DIRECTION" val="8"/>
  <p:tag name="KSO_WM_UNIT_LINE_FILL_TYPE" val="5"/>
</p:tagLst>
</file>

<file path=ppt/theme/theme1.xml><?xml version="1.0" encoding="utf-8"?>
<a:theme xmlns:a="http://schemas.openxmlformats.org/drawingml/2006/main" name="Office 主题​​">
  <a:themeElements>
    <a:clrScheme name="自定义 9">
      <a:dk1>
        <a:srgbClr val="013876"/>
      </a:dk1>
      <a:lt1>
        <a:srgbClr val="FFFFFF"/>
      </a:lt1>
      <a:dk2>
        <a:srgbClr val="013876"/>
      </a:dk2>
      <a:lt2>
        <a:srgbClr val="E7E6E6"/>
      </a:lt2>
      <a:accent1>
        <a:srgbClr val="4472C4"/>
      </a:accent1>
      <a:accent2>
        <a:srgbClr val="A5A5A5"/>
      </a:accent2>
      <a:accent3>
        <a:srgbClr val="A5A5A5"/>
      </a:accent3>
      <a:accent4>
        <a:srgbClr val="C55A11"/>
      </a:accent4>
      <a:accent5>
        <a:srgbClr val="5B9BD5"/>
      </a:accent5>
      <a:accent6>
        <a:srgbClr val="C490AA"/>
      </a:accent6>
      <a:hlink>
        <a:srgbClr val="0563C1"/>
      </a:hlink>
      <a:folHlink>
        <a:srgbClr val="954F72"/>
      </a:folHlink>
    </a:clrScheme>
    <a:fontScheme name="自定义 1">
      <a:majorFont>
        <a:latin typeface="Arial Black"/>
        <a:ea typeface="微软雅黑"/>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1192</TotalTime>
  <Words>1042</Words>
  <Application>Microsoft Office PowerPoint</Application>
  <PresentationFormat>宽屏</PresentationFormat>
  <Paragraphs>150</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Gill Sans</vt:lpstr>
      <vt:lpstr>等线</vt:lpstr>
      <vt:lpstr>微软雅黑</vt:lpstr>
      <vt:lpstr>微软雅黑 Light</vt:lpstr>
      <vt:lpstr>Arial</vt:lpstr>
      <vt:lpstr>Arial Black</vt:lpstr>
      <vt:lpstr>Calibri</vt:lpstr>
      <vt:lpstr>Office 主题​​</vt:lpstr>
      <vt:lpstr>厦门大学毕业答辩PPT模板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感谢各位专家批评指正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毕业答辩PPT模板</dc:title>
  <dc:creator>xu miaoyi</dc:creator>
  <cp:lastModifiedBy>Administrator</cp:lastModifiedBy>
  <cp:revision>24</cp:revision>
  <dcterms:created xsi:type="dcterms:W3CDTF">2023-04-29T03:42:50Z</dcterms:created>
  <dcterms:modified xsi:type="dcterms:W3CDTF">2023-05-12T01:57:52Z</dcterms:modified>
</cp:coreProperties>
</file>